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14597" y="3088076"/>
            <a:ext cx="5929" cy="1138388"/>
          </a:xfrm>
          <a:custGeom>
            <a:avLst/>
            <a:gdLst/>
            <a:ahLst/>
            <a:cxnLst/>
            <a:rect l="0" t="0" r="0" b="0"/>
            <a:pathLst>
              <a:path w="5929" h="1138388">
                <a:moveTo>
                  <a:pt x="0" y="1138388"/>
                </a:moveTo>
                <a:lnTo>
                  <a:pt x="0" y="0"/>
                </a:lnTo>
              </a:path>
            </a:pathLst>
          </a:custGeom>
          <a:noFill/>
          <a:ln w="8893">
            <a:solidFill>
              <a:srgbClr val="484848"/>
            </a:solidFill>
            <a:prstDash val="dash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Rounded Rectangle 2"/>
          <p:cNvSpPr/>
          <p:nvPr/>
        </p:nvSpPr>
        <p:spPr>
          <a:xfrm>
            <a:off x="2624134" y="3088076"/>
            <a:ext cx="5929" cy="1138388"/>
          </a:xfrm>
          <a:custGeom>
            <a:avLst/>
            <a:gdLst/>
            <a:ahLst/>
            <a:cxnLst/>
            <a:rect l="0" t="0" r="0" b="0"/>
            <a:pathLst>
              <a:path w="5929" h="1138388">
                <a:moveTo>
                  <a:pt x="0" y="1138388"/>
                </a:moveTo>
                <a:lnTo>
                  <a:pt x="0" y="0"/>
                </a:lnTo>
              </a:path>
            </a:pathLst>
          </a:custGeom>
          <a:noFill/>
          <a:ln w="8893">
            <a:solidFill>
              <a:srgbClr val="484848"/>
            </a:solidFill>
            <a:prstDash val="dash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Rounded Rectangle 3"/>
          <p:cNvSpPr/>
          <p:nvPr/>
        </p:nvSpPr>
        <p:spPr>
          <a:xfrm>
            <a:off x="7462285" y="3088076"/>
            <a:ext cx="5929" cy="1138388"/>
          </a:xfrm>
          <a:custGeom>
            <a:avLst/>
            <a:gdLst/>
            <a:ahLst/>
            <a:cxnLst/>
            <a:rect l="0" t="0" r="0" b="0"/>
            <a:pathLst>
              <a:path w="5929" h="1138388">
                <a:moveTo>
                  <a:pt x="0" y="1138388"/>
                </a:moveTo>
                <a:lnTo>
                  <a:pt x="0" y="0"/>
                </a:lnTo>
              </a:path>
            </a:pathLst>
          </a:custGeom>
          <a:noFill/>
          <a:ln w="8893">
            <a:solidFill>
              <a:srgbClr val="484848"/>
            </a:solidFill>
            <a:prstDash val="dash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Rounded Rectangle 4"/>
          <p:cNvSpPr/>
          <p:nvPr/>
        </p:nvSpPr>
        <p:spPr>
          <a:xfrm>
            <a:off x="3833672" y="3088076"/>
            <a:ext cx="5929" cy="1138388"/>
          </a:xfrm>
          <a:custGeom>
            <a:avLst/>
            <a:gdLst/>
            <a:ahLst/>
            <a:cxnLst/>
            <a:rect l="0" t="0" r="0" b="0"/>
            <a:pathLst>
              <a:path w="5929" h="1138388">
                <a:moveTo>
                  <a:pt x="0" y="1138388"/>
                </a:moveTo>
                <a:lnTo>
                  <a:pt x="0" y="0"/>
                </a:lnTo>
              </a:path>
            </a:pathLst>
          </a:custGeom>
          <a:noFill/>
          <a:ln w="8893">
            <a:solidFill>
              <a:srgbClr val="484848"/>
            </a:solidFill>
            <a:prstDash val="dash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ounded Rectangle 5"/>
          <p:cNvSpPr/>
          <p:nvPr/>
        </p:nvSpPr>
        <p:spPr>
          <a:xfrm>
            <a:off x="5043210" y="3088076"/>
            <a:ext cx="5929" cy="1138388"/>
          </a:xfrm>
          <a:custGeom>
            <a:avLst/>
            <a:gdLst/>
            <a:ahLst/>
            <a:cxnLst/>
            <a:rect l="0" t="0" r="0" b="0"/>
            <a:pathLst>
              <a:path w="5929" h="1138388">
                <a:moveTo>
                  <a:pt x="0" y="1138388"/>
                </a:moveTo>
                <a:lnTo>
                  <a:pt x="0" y="0"/>
                </a:lnTo>
              </a:path>
            </a:pathLst>
          </a:custGeom>
          <a:noFill/>
          <a:ln w="8893">
            <a:solidFill>
              <a:srgbClr val="484848"/>
            </a:solidFill>
            <a:prstDash val="dash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7" name="Rounded Rectangle 6"/>
          <p:cNvSpPr/>
          <p:nvPr/>
        </p:nvSpPr>
        <p:spPr>
          <a:xfrm>
            <a:off x="6252748" y="3088076"/>
            <a:ext cx="5929" cy="1138388"/>
          </a:xfrm>
          <a:custGeom>
            <a:avLst/>
            <a:gdLst/>
            <a:ahLst/>
            <a:cxnLst/>
            <a:rect l="0" t="0" r="0" b="0"/>
            <a:pathLst>
              <a:path w="5929" h="1138388">
                <a:moveTo>
                  <a:pt x="0" y="1138388"/>
                </a:moveTo>
                <a:lnTo>
                  <a:pt x="0" y="0"/>
                </a:lnTo>
              </a:path>
            </a:pathLst>
          </a:custGeom>
          <a:noFill/>
          <a:ln w="8893">
            <a:solidFill>
              <a:srgbClr val="484848"/>
            </a:solidFill>
            <a:prstDash val="dash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048574" y="3366543"/>
            <a:ext cx="1074739" cy="581454"/>
          </a:xfrm>
          <a:custGeom>
            <a:avLst/>
            <a:gdLst/>
            <a:ahLst/>
            <a:cxnLst/>
            <a:rect l="0" t="0" r="0" b="0"/>
            <a:pathLst>
              <a:path w="1074739" h="581454">
                <a:moveTo>
                  <a:pt x="1050265" y="246402"/>
                </a:moveTo>
                <a:cubicBezTo>
                  <a:pt x="1074739" y="270889"/>
                  <a:pt x="1074739" y="310564"/>
                  <a:pt x="1050265" y="335052"/>
                </a:cubicBezTo>
                <a:lnTo>
                  <a:pt x="828504" y="556936"/>
                </a:lnTo>
                <a:cubicBezTo>
                  <a:pt x="804009" y="581444"/>
                  <a:pt x="764274" y="581454"/>
                  <a:pt x="739767" y="556959"/>
                </a:cubicBezTo>
                <a:cubicBezTo>
                  <a:pt x="715270" y="532473"/>
                  <a:pt x="715270" y="492773"/>
                  <a:pt x="739767" y="468286"/>
                </a:cubicBezTo>
                <a:lnTo>
                  <a:pt x="854662" y="353444"/>
                </a:lnTo>
                <a:lnTo>
                  <a:pt x="532527" y="353444"/>
                </a:lnTo>
                <a:cubicBezTo>
                  <a:pt x="497873" y="353444"/>
                  <a:pt x="469781" y="325365"/>
                  <a:pt x="469781" y="290727"/>
                </a:cubicBezTo>
                <a:cubicBezTo>
                  <a:pt x="469781" y="256089"/>
                  <a:pt x="497873" y="228010"/>
                  <a:pt x="532527" y="228010"/>
                </a:cubicBezTo>
                <a:lnTo>
                  <a:pt x="854663" y="228010"/>
                </a:lnTo>
                <a:lnTo>
                  <a:pt x="739767" y="113167"/>
                </a:lnTo>
                <a:cubicBezTo>
                  <a:pt x="715270" y="88681"/>
                  <a:pt x="715270" y="48980"/>
                  <a:pt x="739767" y="24494"/>
                </a:cubicBezTo>
                <a:cubicBezTo>
                  <a:pt x="764274" y="0"/>
                  <a:pt x="804009" y="10"/>
                  <a:pt x="828503" y="24517"/>
                </a:cubicBezTo>
                <a:close/>
                <a:moveTo>
                  <a:pt x="196490" y="230614"/>
                </a:moveTo>
                <a:cubicBezTo>
                  <a:pt x="202021" y="225083"/>
                  <a:pt x="210989" y="225086"/>
                  <a:pt x="216517" y="230619"/>
                </a:cubicBezTo>
                <a:lnTo>
                  <a:pt x="266567" y="280720"/>
                </a:lnTo>
                <a:cubicBezTo>
                  <a:pt x="272090" y="286250"/>
                  <a:pt x="272090" y="295208"/>
                  <a:pt x="266567" y="300737"/>
                </a:cubicBezTo>
                <a:lnTo>
                  <a:pt x="216517" y="350838"/>
                </a:lnTo>
                <a:cubicBezTo>
                  <a:pt x="210989" y="356371"/>
                  <a:pt x="202021" y="356374"/>
                  <a:pt x="196490" y="350843"/>
                </a:cubicBezTo>
                <a:cubicBezTo>
                  <a:pt x="190961" y="345314"/>
                  <a:pt x="190961" y="336350"/>
                  <a:pt x="196490" y="330821"/>
                </a:cubicBezTo>
                <a:lnTo>
                  <a:pt x="236583" y="290729"/>
                </a:lnTo>
                <a:lnTo>
                  <a:pt x="196490" y="250636"/>
                </a:lnTo>
                <a:cubicBezTo>
                  <a:pt x="190961" y="245108"/>
                  <a:pt x="190961" y="236143"/>
                  <a:pt x="196490" y="230614"/>
                </a:cubicBezTo>
                <a:close/>
                <a:moveTo>
                  <a:pt x="101009" y="230614"/>
                </a:moveTo>
                <a:cubicBezTo>
                  <a:pt x="106540" y="225083"/>
                  <a:pt x="115508" y="225086"/>
                  <a:pt x="121036" y="230619"/>
                </a:cubicBezTo>
                <a:lnTo>
                  <a:pt x="171086" y="280720"/>
                </a:lnTo>
                <a:cubicBezTo>
                  <a:pt x="176610" y="286250"/>
                  <a:pt x="176610" y="295208"/>
                  <a:pt x="171086" y="300737"/>
                </a:cubicBezTo>
                <a:lnTo>
                  <a:pt x="121036" y="350838"/>
                </a:lnTo>
                <a:cubicBezTo>
                  <a:pt x="115508" y="356371"/>
                  <a:pt x="106540" y="356374"/>
                  <a:pt x="101009" y="350843"/>
                </a:cubicBezTo>
                <a:cubicBezTo>
                  <a:pt x="95480" y="345314"/>
                  <a:pt x="95480" y="336350"/>
                  <a:pt x="101009" y="330821"/>
                </a:cubicBezTo>
                <a:lnTo>
                  <a:pt x="141102" y="290729"/>
                </a:lnTo>
                <a:lnTo>
                  <a:pt x="101009" y="250636"/>
                </a:lnTo>
                <a:cubicBezTo>
                  <a:pt x="95480" y="245108"/>
                  <a:pt x="95480" y="236143"/>
                  <a:pt x="101009" y="230614"/>
                </a:cubicBezTo>
                <a:close/>
                <a:moveTo>
                  <a:pt x="5528" y="230613"/>
                </a:moveTo>
                <a:cubicBezTo>
                  <a:pt x="11059" y="225082"/>
                  <a:pt x="20027" y="225084"/>
                  <a:pt x="25555" y="230618"/>
                </a:cubicBezTo>
                <a:lnTo>
                  <a:pt x="75605" y="280719"/>
                </a:lnTo>
                <a:cubicBezTo>
                  <a:pt x="81129" y="286248"/>
                  <a:pt x="81129" y="295207"/>
                  <a:pt x="75605" y="300736"/>
                </a:cubicBezTo>
                <a:lnTo>
                  <a:pt x="25555" y="350837"/>
                </a:lnTo>
                <a:cubicBezTo>
                  <a:pt x="20027" y="356370"/>
                  <a:pt x="11059" y="356373"/>
                  <a:pt x="5528" y="350841"/>
                </a:cubicBezTo>
                <a:cubicBezTo>
                  <a:pt x="0" y="345312"/>
                  <a:pt x="0" y="336349"/>
                  <a:pt x="5528" y="330820"/>
                </a:cubicBezTo>
                <a:lnTo>
                  <a:pt x="45620" y="290727"/>
                </a:lnTo>
                <a:lnTo>
                  <a:pt x="5528" y="250635"/>
                </a:lnTo>
                <a:cubicBezTo>
                  <a:pt x="0" y="245106"/>
                  <a:pt x="0" y="236142"/>
                  <a:pt x="5528" y="230613"/>
                </a:cubicBezTo>
                <a:close/>
                <a:moveTo>
                  <a:pt x="368689" y="353442"/>
                </a:moveTo>
                <a:cubicBezTo>
                  <a:pt x="334051" y="353442"/>
                  <a:pt x="305972" y="325363"/>
                  <a:pt x="305972" y="290725"/>
                </a:cubicBezTo>
                <a:cubicBezTo>
                  <a:pt x="305972" y="256087"/>
                  <a:pt x="334051" y="228008"/>
                  <a:pt x="368689" y="228008"/>
                </a:cubicBezTo>
                <a:cubicBezTo>
                  <a:pt x="403327" y="228008"/>
                  <a:pt x="431406" y="256087"/>
                  <a:pt x="431406" y="290725"/>
                </a:cubicBezTo>
                <a:cubicBezTo>
                  <a:pt x="431406" y="325363"/>
                  <a:pt x="403327" y="353442"/>
                  <a:pt x="368689" y="353442"/>
                </a:cubicBezTo>
                <a:close/>
              </a:path>
            </a:pathLst>
          </a:custGeom>
          <a:noFill/>
          <a:ln w="8893">
            <a:solidFill>
              <a:srgbClr val="4E88E7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ounded Rectangle 8"/>
          <p:cNvSpPr/>
          <p:nvPr/>
        </p:nvSpPr>
        <p:spPr>
          <a:xfrm>
            <a:off x="2258112" y="3366543"/>
            <a:ext cx="1074739" cy="581454"/>
          </a:xfrm>
          <a:custGeom>
            <a:avLst/>
            <a:gdLst/>
            <a:ahLst/>
            <a:cxnLst/>
            <a:rect l="0" t="0" r="0" b="0"/>
            <a:pathLst>
              <a:path w="1074739" h="581454">
                <a:moveTo>
                  <a:pt x="1050265" y="246402"/>
                </a:moveTo>
                <a:cubicBezTo>
                  <a:pt x="1074739" y="270889"/>
                  <a:pt x="1074739" y="310564"/>
                  <a:pt x="1050265" y="335052"/>
                </a:cubicBezTo>
                <a:lnTo>
                  <a:pt x="828504" y="556936"/>
                </a:lnTo>
                <a:cubicBezTo>
                  <a:pt x="804009" y="581444"/>
                  <a:pt x="764274" y="581454"/>
                  <a:pt x="739767" y="556959"/>
                </a:cubicBezTo>
                <a:cubicBezTo>
                  <a:pt x="715270" y="532473"/>
                  <a:pt x="715270" y="492773"/>
                  <a:pt x="739767" y="468286"/>
                </a:cubicBezTo>
                <a:lnTo>
                  <a:pt x="854662" y="353444"/>
                </a:lnTo>
                <a:lnTo>
                  <a:pt x="532527" y="353444"/>
                </a:lnTo>
                <a:cubicBezTo>
                  <a:pt x="497873" y="353444"/>
                  <a:pt x="469781" y="325365"/>
                  <a:pt x="469781" y="290727"/>
                </a:cubicBezTo>
                <a:cubicBezTo>
                  <a:pt x="469781" y="256089"/>
                  <a:pt x="497873" y="228010"/>
                  <a:pt x="532527" y="228010"/>
                </a:cubicBezTo>
                <a:lnTo>
                  <a:pt x="854663" y="228010"/>
                </a:lnTo>
                <a:lnTo>
                  <a:pt x="739767" y="113167"/>
                </a:lnTo>
                <a:cubicBezTo>
                  <a:pt x="715270" y="88681"/>
                  <a:pt x="715270" y="48980"/>
                  <a:pt x="739767" y="24494"/>
                </a:cubicBezTo>
                <a:cubicBezTo>
                  <a:pt x="764274" y="0"/>
                  <a:pt x="804009" y="10"/>
                  <a:pt x="828503" y="24517"/>
                </a:cubicBezTo>
                <a:close/>
                <a:moveTo>
                  <a:pt x="196490" y="230614"/>
                </a:moveTo>
                <a:cubicBezTo>
                  <a:pt x="202021" y="225083"/>
                  <a:pt x="210989" y="225086"/>
                  <a:pt x="216517" y="230619"/>
                </a:cubicBezTo>
                <a:lnTo>
                  <a:pt x="266567" y="280720"/>
                </a:lnTo>
                <a:cubicBezTo>
                  <a:pt x="272090" y="286250"/>
                  <a:pt x="272090" y="295208"/>
                  <a:pt x="266567" y="300737"/>
                </a:cubicBezTo>
                <a:lnTo>
                  <a:pt x="216517" y="350838"/>
                </a:lnTo>
                <a:cubicBezTo>
                  <a:pt x="210989" y="356371"/>
                  <a:pt x="202021" y="356374"/>
                  <a:pt x="196490" y="350843"/>
                </a:cubicBezTo>
                <a:cubicBezTo>
                  <a:pt x="190961" y="345314"/>
                  <a:pt x="190961" y="336350"/>
                  <a:pt x="196490" y="330821"/>
                </a:cubicBezTo>
                <a:lnTo>
                  <a:pt x="236583" y="290729"/>
                </a:lnTo>
                <a:lnTo>
                  <a:pt x="196490" y="250636"/>
                </a:lnTo>
                <a:cubicBezTo>
                  <a:pt x="190961" y="245108"/>
                  <a:pt x="190961" y="236143"/>
                  <a:pt x="196490" y="230614"/>
                </a:cubicBezTo>
                <a:close/>
                <a:moveTo>
                  <a:pt x="101009" y="230614"/>
                </a:moveTo>
                <a:cubicBezTo>
                  <a:pt x="106540" y="225083"/>
                  <a:pt x="115508" y="225086"/>
                  <a:pt x="121036" y="230619"/>
                </a:cubicBezTo>
                <a:lnTo>
                  <a:pt x="171086" y="280720"/>
                </a:lnTo>
                <a:cubicBezTo>
                  <a:pt x="176610" y="286250"/>
                  <a:pt x="176610" y="295208"/>
                  <a:pt x="171086" y="300737"/>
                </a:cubicBezTo>
                <a:lnTo>
                  <a:pt x="121036" y="350838"/>
                </a:lnTo>
                <a:cubicBezTo>
                  <a:pt x="115508" y="356371"/>
                  <a:pt x="106540" y="356374"/>
                  <a:pt x="101009" y="350843"/>
                </a:cubicBezTo>
                <a:cubicBezTo>
                  <a:pt x="95480" y="345314"/>
                  <a:pt x="95480" y="336350"/>
                  <a:pt x="101009" y="330821"/>
                </a:cubicBezTo>
                <a:lnTo>
                  <a:pt x="141102" y="290729"/>
                </a:lnTo>
                <a:lnTo>
                  <a:pt x="101009" y="250636"/>
                </a:lnTo>
                <a:cubicBezTo>
                  <a:pt x="95480" y="245108"/>
                  <a:pt x="95480" y="236143"/>
                  <a:pt x="101009" y="230614"/>
                </a:cubicBezTo>
                <a:close/>
                <a:moveTo>
                  <a:pt x="5528" y="230613"/>
                </a:moveTo>
                <a:cubicBezTo>
                  <a:pt x="11059" y="225082"/>
                  <a:pt x="20027" y="225084"/>
                  <a:pt x="25555" y="230618"/>
                </a:cubicBezTo>
                <a:lnTo>
                  <a:pt x="75605" y="280719"/>
                </a:lnTo>
                <a:cubicBezTo>
                  <a:pt x="81129" y="286248"/>
                  <a:pt x="81129" y="295207"/>
                  <a:pt x="75605" y="300736"/>
                </a:cubicBezTo>
                <a:lnTo>
                  <a:pt x="25555" y="350837"/>
                </a:lnTo>
                <a:cubicBezTo>
                  <a:pt x="20027" y="356370"/>
                  <a:pt x="11059" y="356373"/>
                  <a:pt x="5528" y="350841"/>
                </a:cubicBezTo>
                <a:cubicBezTo>
                  <a:pt x="0" y="345312"/>
                  <a:pt x="0" y="336349"/>
                  <a:pt x="5528" y="330820"/>
                </a:cubicBezTo>
                <a:lnTo>
                  <a:pt x="45620" y="290727"/>
                </a:lnTo>
                <a:lnTo>
                  <a:pt x="5528" y="250635"/>
                </a:lnTo>
                <a:cubicBezTo>
                  <a:pt x="0" y="245106"/>
                  <a:pt x="0" y="236142"/>
                  <a:pt x="5528" y="230613"/>
                </a:cubicBezTo>
                <a:close/>
                <a:moveTo>
                  <a:pt x="368689" y="353442"/>
                </a:moveTo>
                <a:cubicBezTo>
                  <a:pt x="334051" y="353442"/>
                  <a:pt x="305972" y="325363"/>
                  <a:pt x="305972" y="290725"/>
                </a:cubicBezTo>
                <a:cubicBezTo>
                  <a:pt x="305972" y="256087"/>
                  <a:pt x="334051" y="228008"/>
                  <a:pt x="368689" y="228008"/>
                </a:cubicBezTo>
                <a:cubicBezTo>
                  <a:pt x="403327" y="228008"/>
                  <a:pt x="431406" y="256087"/>
                  <a:pt x="431406" y="290725"/>
                </a:cubicBezTo>
                <a:cubicBezTo>
                  <a:pt x="431406" y="325363"/>
                  <a:pt x="403327" y="353442"/>
                  <a:pt x="368689" y="353442"/>
                </a:cubicBezTo>
                <a:close/>
              </a:path>
            </a:pathLst>
          </a:custGeom>
          <a:noFill/>
          <a:ln w="8893">
            <a:solidFill>
              <a:srgbClr val="3CC583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ounded Rectangle 9"/>
          <p:cNvSpPr/>
          <p:nvPr/>
        </p:nvSpPr>
        <p:spPr>
          <a:xfrm>
            <a:off x="3467650" y="3366543"/>
            <a:ext cx="1074739" cy="581454"/>
          </a:xfrm>
          <a:custGeom>
            <a:avLst/>
            <a:gdLst/>
            <a:ahLst/>
            <a:cxnLst/>
            <a:rect l="0" t="0" r="0" b="0"/>
            <a:pathLst>
              <a:path w="1074739" h="581454">
                <a:moveTo>
                  <a:pt x="1050265" y="246402"/>
                </a:moveTo>
                <a:cubicBezTo>
                  <a:pt x="1074739" y="270889"/>
                  <a:pt x="1074739" y="310564"/>
                  <a:pt x="1050265" y="335052"/>
                </a:cubicBezTo>
                <a:lnTo>
                  <a:pt x="828504" y="556936"/>
                </a:lnTo>
                <a:cubicBezTo>
                  <a:pt x="804009" y="581444"/>
                  <a:pt x="764274" y="581454"/>
                  <a:pt x="739767" y="556959"/>
                </a:cubicBezTo>
                <a:cubicBezTo>
                  <a:pt x="715270" y="532473"/>
                  <a:pt x="715270" y="492773"/>
                  <a:pt x="739767" y="468286"/>
                </a:cubicBezTo>
                <a:lnTo>
                  <a:pt x="854662" y="353444"/>
                </a:lnTo>
                <a:lnTo>
                  <a:pt x="532527" y="353444"/>
                </a:lnTo>
                <a:cubicBezTo>
                  <a:pt x="497873" y="353444"/>
                  <a:pt x="469781" y="325365"/>
                  <a:pt x="469781" y="290727"/>
                </a:cubicBezTo>
                <a:cubicBezTo>
                  <a:pt x="469781" y="256089"/>
                  <a:pt x="497873" y="228010"/>
                  <a:pt x="532527" y="228010"/>
                </a:cubicBezTo>
                <a:lnTo>
                  <a:pt x="854663" y="228010"/>
                </a:lnTo>
                <a:lnTo>
                  <a:pt x="739767" y="113167"/>
                </a:lnTo>
                <a:cubicBezTo>
                  <a:pt x="715270" y="88681"/>
                  <a:pt x="715270" y="48980"/>
                  <a:pt x="739767" y="24494"/>
                </a:cubicBezTo>
                <a:cubicBezTo>
                  <a:pt x="764274" y="0"/>
                  <a:pt x="804009" y="10"/>
                  <a:pt x="828503" y="24517"/>
                </a:cubicBezTo>
                <a:close/>
                <a:moveTo>
                  <a:pt x="196490" y="230614"/>
                </a:moveTo>
                <a:cubicBezTo>
                  <a:pt x="202021" y="225083"/>
                  <a:pt x="210989" y="225086"/>
                  <a:pt x="216517" y="230619"/>
                </a:cubicBezTo>
                <a:lnTo>
                  <a:pt x="266567" y="280720"/>
                </a:lnTo>
                <a:cubicBezTo>
                  <a:pt x="272090" y="286250"/>
                  <a:pt x="272090" y="295208"/>
                  <a:pt x="266567" y="300737"/>
                </a:cubicBezTo>
                <a:lnTo>
                  <a:pt x="216517" y="350838"/>
                </a:lnTo>
                <a:cubicBezTo>
                  <a:pt x="210989" y="356371"/>
                  <a:pt x="202021" y="356374"/>
                  <a:pt x="196490" y="350843"/>
                </a:cubicBezTo>
                <a:cubicBezTo>
                  <a:pt x="190961" y="345314"/>
                  <a:pt x="190961" y="336350"/>
                  <a:pt x="196490" y="330821"/>
                </a:cubicBezTo>
                <a:lnTo>
                  <a:pt x="236583" y="290729"/>
                </a:lnTo>
                <a:lnTo>
                  <a:pt x="196490" y="250636"/>
                </a:lnTo>
                <a:cubicBezTo>
                  <a:pt x="190961" y="245108"/>
                  <a:pt x="190961" y="236143"/>
                  <a:pt x="196490" y="230614"/>
                </a:cubicBezTo>
                <a:close/>
                <a:moveTo>
                  <a:pt x="101009" y="230614"/>
                </a:moveTo>
                <a:cubicBezTo>
                  <a:pt x="106540" y="225083"/>
                  <a:pt x="115508" y="225086"/>
                  <a:pt x="121036" y="230619"/>
                </a:cubicBezTo>
                <a:lnTo>
                  <a:pt x="171086" y="280720"/>
                </a:lnTo>
                <a:cubicBezTo>
                  <a:pt x="176610" y="286250"/>
                  <a:pt x="176610" y="295208"/>
                  <a:pt x="171086" y="300737"/>
                </a:cubicBezTo>
                <a:lnTo>
                  <a:pt x="121036" y="350838"/>
                </a:lnTo>
                <a:cubicBezTo>
                  <a:pt x="115508" y="356371"/>
                  <a:pt x="106540" y="356374"/>
                  <a:pt x="101009" y="350843"/>
                </a:cubicBezTo>
                <a:cubicBezTo>
                  <a:pt x="95480" y="345314"/>
                  <a:pt x="95480" y="336350"/>
                  <a:pt x="101009" y="330821"/>
                </a:cubicBezTo>
                <a:lnTo>
                  <a:pt x="141102" y="290729"/>
                </a:lnTo>
                <a:lnTo>
                  <a:pt x="101009" y="250636"/>
                </a:lnTo>
                <a:cubicBezTo>
                  <a:pt x="95480" y="245108"/>
                  <a:pt x="95480" y="236143"/>
                  <a:pt x="101009" y="230614"/>
                </a:cubicBezTo>
                <a:close/>
                <a:moveTo>
                  <a:pt x="5528" y="230613"/>
                </a:moveTo>
                <a:cubicBezTo>
                  <a:pt x="11059" y="225082"/>
                  <a:pt x="20027" y="225084"/>
                  <a:pt x="25555" y="230618"/>
                </a:cubicBezTo>
                <a:lnTo>
                  <a:pt x="75605" y="280719"/>
                </a:lnTo>
                <a:cubicBezTo>
                  <a:pt x="81129" y="286248"/>
                  <a:pt x="81129" y="295207"/>
                  <a:pt x="75605" y="300736"/>
                </a:cubicBezTo>
                <a:lnTo>
                  <a:pt x="25555" y="350837"/>
                </a:lnTo>
                <a:cubicBezTo>
                  <a:pt x="20027" y="356370"/>
                  <a:pt x="11059" y="356373"/>
                  <a:pt x="5528" y="350841"/>
                </a:cubicBezTo>
                <a:cubicBezTo>
                  <a:pt x="0" y="345312"/>
                  <a:pt x="0" y="336349"/>
                  <a:pt x="5528" y="330820"/>
                </a:cubicBezTo>
                <a:lnTo>
                  <a:pt x="45620" y="290727"/>
                </a:lnTo>
                <a:lnTo>
                  <a:pt x="5528" y="250635"/>
                </a:lnTo>
                <a:cubicBezTo>
                  <a:pt x="0" y="245106"/>
                  <a:pt x="0" y="236142"/>
                  <a:pt x="5528" y="230613"/>
                </a:cubicBezTo>
                <a:close/>
                <a:moveTo>
                  <a:pt x="368689" y="353442"/>
                </a:moveTo>
                <a:cubicBezTo>
                  <a:pt x="334051" y="353442"/>
                  <a:pt x="305972" y="325363"/>
                  <a:pt x="305972" y="290725"/>
                </a:cubicBezTo>
                <a:cubicBezTo>
                  <a:pt x="305972" y="256087"/>
                  <a:pt x="334051" y="228008"/>
                  <a:pt x="368689" y="228008"/>
                </a:cubicBezTo>
                <a:cubicBezTo>
                  <a:pt x="403327" y="228008"/>
                  <a:pt x="431406" y="256087"/>
                  <a:pt x="431406" y="290725"/>
                </a:cubicBezTo>
                <a:cubicBezTo>
                  <a:pt x="431406" y="325363"/>
                  <a:pt x="403327" y="353442"/>
                  <a:pt x="368689" y="353442"/>
                </a:cubicBezTo>
                <a:close/>
              </a:path>
            </a:pathLst>
          </a:custGeom>
          <a:noFill/>
          <a:ln w="8893">
            <a:solidFill>
              <a:srgbClr val="92BD39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ounded Rectangle 10"/>
          <p:cNvSpPr/>
          <p:nvPr/>
        </p:nvSpPr>
        <p:spPr>
          <a:xfrm>
            <a:off x="4677188" y="3366543"/>
            <a:ext cx="1074739" cy="581454"/>
          </a:xfrm>
          <a:custGeom>
            <a:avLst/>
            <a:gdLst/>
            <a:ahLst/>
            <a:cxnLst/>
            <a:rect l="0" t="0" r="0" b="0"/>
            <a:pathLst>
              <a:path w="1074739" h="581454">
                <a:moveTo>
                  <a:pt x="1050265" y="246402"/>
                </a:moveTo>
                <a:cubicBezTo>
                  <a:pt x="1074739" y="270889"/>
                  <a:pt x="1074739" y="310564"/>
                  <a:pt x="1050265" y="335052"/>
                </a:cubicBezTo>
                <a:lnTo>
                  <a:pt x="828504" y="556936"/>
                </a:lnTo>
                <a:cubicBezTo>
                  <a:pt x="804009" y="581444"/>
                  <a:pt x="764274" y="581454"/>
                  <a:pt x="739767" y="556959"/>
                </a:cubicBezTo>
                <a:cubicBezTo>
                  <a:pt x="715270" y="532473"/>
                  <a:pt x="715270" y="492773"/>
                  <a:pt x="739767" y="468286"/>
                </a:cubicBezTo>
                <a:lnTo>
                  <a:pt x="854662" y="353444"/>
                </a:lnTo>
                <a:lnTo>
                  <a:pt x="532527" y="353444"/>
                </a:lnTo>
                <a:cubicBezTo>
                  <a:pt x="497873" y="353444"/>
                  <a:pt x="469781" y="325365"/>
                  <a:pt x="469781" y="290727"/>
                </a:cubicBezTo>
                <a:cubicBezTo>
                  <a:pt x="469781" y="256089"/>
                  <a:pt x="497873" y="228010"/>
                  <a:pt x="532527" y="228010"/>
                </a:cubicBezTo>
                <a:lnTo>
                  <a:pt x="854663" y="228010"/>
                </a:lnTo>
                <a:lnTo>
                  <a:pt x="739767" y="113167"/>
                </a:lnTo>
                <a:cubicBezTo>
                  <a:pt x="715270" y="88681"/>
                  <a:pt x="715270" y="48980"/>
                  <a:pt x="739767" y="24494"/>
                </a:cubicBezTo>
                <a:cubicBezTo>
                  <a:pt x="764274" y="0"/>
                  <a:pt x="804009" y="10"/>
                  <a:pt x="828503" y="24517"/>
                </a:cubicBezTo>
                <a:close/>
                <a:moveTo>
                  <a:pt x="196490" y="230614"/>
                </a:moveTo>
                <a:cubicBezTo>
                  <a:pt x="202021" y="225083"/>
                  <a:pt x="210989" y="225086"/>
                  <a:pt x="216517" y="230619"/>
                </a:cubicBezTo>
                <a:lnTo>
                  <a:pt x="266567" y="280720"/>
                </a:lnTo>
                <a:cubicBezTo>
                  <a:pt x="272090" y="286250"/>
                  <a:pt x="272090" y="295208"/>
                  <a:pt x="266567" y="300737"/>
                </a:cubicBezTo>
                <a:lnTo>
                  <a:pt x="216517" y="350838"/>
                </a:lnTo>
                <a:cubicBezTo>
                  <a:pt x="210989" y="356371"/>
                  <a:pt x="202021" y="356374"/>
                  <a:pt x="196490" y="350843"/>
                </a:cubicBezTo>
                <a:cubicBezTo>
                  <a:pt x="190961" y="345314"/>
                  <a:pt x="190961" y="336350"/>
                  <a:pt x="196490" y="330821"/>
                </a:cubicBezTo>
                <a:lnTo>
                  <a:pt x="236583" y="290729"/>
                </a:lnTo>
                <a:lnTo>
                  <a:pt x="196490" y="250636"/>
                </a:lnTo>
                <a:cubicBezTo>
                  <a:pt x="190961" y="245108"/>
                  <a:pt x="190961" y="236143"/>
                  <a:pt x="196490" y="230614"/>
                </a:cubicBezTo>
                <a:close/>
                <a:moveTo>
                  <a:pt x="101009" y="230614"/>
                </a:moveTo>
                <a:cubicBezTo>
                  <a:pt x="106540" y="225083"/>
                  <a:pt x="115508" y="225086"/>
                  <a:pt x="121036" y="230619"/>
                </a:cubicBezTo>
                <a:lnTo>
                  <a:pt x="171086" y="280720"/>
                </a:lnTo>
                <a:cubicBezTo>
                  <a:pt x="176610" y="286250"/>
                  <a:pt x="176610" y="295208"/>
                  <a:pt x="171086" y="300737"/>
                </a:cubicBezTo>
                <a:lnTo>
                  <a:pt x="121036" y="350838"/>
                </a:lnTo>
                <a:cubicBezTo>
                  <a:pt x="115508" y="356371"/>
                  <a:pt x="106540" y="356374"/>
                  <a:pt x="101009" y="350843"/>
                </a:cubicBezTo>
                <a:cubicBezTo>
                  <a:pt x="95480" y="345314"/>
                  <a:pt x="95480" y="336350"/>
                  <a:pt x="101009" y="330821"/>
                </a:cubicBezTo>
                <a:lnTo>
                  <a:pt x="141102" y="290729"/>
                </a:lnTo>
                <a:lnTo>
                  <a:pt x="101009" y="250636"/>
                </a:lnTo>
                <a:cubicBezTo>
                  <a:pt x="95480" y="245108"/>
                  <a:pt x="95480" y="236143"/>
                  <a:pt x="101009" y="230614"/>
                </a:cubicBezTo>
                <a:close/>
                <a:moveTo>
                  <a:pt x="5528" y="230613"/>
                </a:moveTo>
                <a:cubicBezTo>
                  <a:pt x="11059" y="225082"/>
                  <a:pt x="20027" y="225084"/>
                  <a:pt x="25555" y="230618"/>
                </a:cubicBezTo>
                <a:lnTo>
                  <a:pt x="75605" y="280719"/>
                </a:lnTo>
                <a:cubicBezTo>
                  <a:pt x="81129" y="286248"/>
                  <a:pt x="81129" y="295207"/>
                  <a:pt x="75605" y="300736"/>
                </a:cubicBezTo>
                <a:lnTo>
                  <a:pt x="25555" y="350837"/>
                </a:lnTo>
                <a:cubicBezTo>
                  <a:pt x="20027" y="356370"/>
                  <a:pt x="11059" y="356373"/>
                  <a:pt x="5528" y="350841"/>
                </a:cubicBezTo>
                <a:cubicBezTo>
                  <a:pt x="0" y="345312"/>
                  <a:pt x="0" y="336349"/>
                  <a:pt x="5528" y="330820"/>
                </a:cubicBezTo>
                <a:lnTo>
                  <a:pt x="45620" y="290727"/>
                </a:lnTo>
                <a:lnTo>
                  <a:pt x="5528" y="250635"/>
                </a:lnTo>
                <a:cubicBezTo>
                  <a:pt x="0" y="245106"/>
                  <a:pt x="0" y="236142"/>
                  <a:pt x="5528" y="230613"/>
                </a:cubicBezTo>
                <a:close/>
                <a:moveTo>
                  <a:pt x="368689" y="353442"/>
                </a:moveTo>
                <a:cubicBezTo>
                  <a:pt x="334051" y="353442"/>
                  <a:pt x="305972" y="325363"/>
                  <a:pt x="305972" y="290725"/>
                </a:cubicBezTo>
                <a:cubicBezTo>
                  <a:pt x="305972" y="256087"/>
                  <a:pt x="334051" y="228008"/>
                  <a:pt x="368689" y="228008"/>
                </a:cubicBezTo>
                <a:cubicBezTo>
                  <a:pt x="403327" y="228008"/>
                  <a:pt x="431406" y="256087"/>
                  <a:pt x="431406" y="290725"/>
                </a:cubicBezTo>
                <a:cubicBezTo>
                  <a:pt x="431406" y="325363"/>
                  <a:pt x="403327" y="353442"/>
                  <a:pt x="368689" y="353442"/>
                </a:cubicBezTo>
                <a:close/>
              </a:path>
            </a:pathLst>
          </a:custGeom>
          <a:noFill/>
          <a:ln w="8893">
            <a:solidFill>
              <a:srgbClr val="1EABDA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ounded Rectangle 11"/>
          <p:cNvSpPr/>
          <p:nvPr/>
        </p:nvSpPr>
        <p:spPr>
          <a:xfrm>
            <a:off x="5886725" y="3366543"/>
            <a:ext cx="1074739" cy="581454"/>
          </a:xfrm>
          <a:custGeom>
            <a:avLst/>
            <a:gdLst/>
            <a:ahLst/>
            <a:cxnLst/>
            <a:rect l="0" t="0" r="0" b="0"/>
            <a:pathLst>
              <a:path w="1074739" h="581454">
                <a:moveTo>
                  <a:pt x="1050265" y="246402"/>
                </a:moveTo>
                <a:cubicBezTo>
                  <a:pt x="1074739" y="270889"/>
                  <a:pt x="1074739" y="310564"/>
                  <a:pt x="1050265" y="335052"/>
                </a:cubicBezTo>
                <a:lnTo>
                  <a:pt x="828504" y="556936"/>
                </a:lnTo>
                <a:cubicBezTo>
                  <a:pt x="804009" y="581444"/>
                  <a:pt x="764274" y="581454"/>
                  <a:pt x="739767" y="556959"/>
                </a:cubicBezTo>
                <a:cubicBezTo>
                  <a:pt x="715270" y="532473"/>
                  <a:pt x="715270" y="492773"/>
                  <a:pt x="739767" y="468286"/>
                </a:cubicBezTo>
                <a:lnTo>
                  <a:pt x="854662" y="353444"/>
                </a:lnTo>
                <a:lnTo>
                  <a:pt x="532527" y="353444"/>
                </a:lnTo>
                <a:cubicBezTo>
                  <a:pt x="497873" y="353444"/>
                  <a:pt x="469781" y="325365"/>
                  <a:pt x="469781" y="290727"/>
                </a:cubicBezTo>
                <a:cubicBezTo>
                  <a:pt x="469781" y="256089"/>
                  <a:pt x="497873" y="228010"/>
                  <a:pt x="532527" y="228010"/>
                </a:cubicBezTo>
                <a:lnTo>
                  <a:pt x="854663" y="228010"/>
                </a:lnTo>
                <a:lnTo>
                  <a:pt x="739767" y="113167"/>
                </a:lnTo>
                <a:cubicBezTo>
                  <a:pt x="715270" y="88681"/>
                  <a:pt x="715270" y="48980"/>
                  <a:pt x="739767" y="24494"/>
                </a:cubicBezTo>
                <a:cubicBezTo>
                  <a:pt x="764274" y="0"/>
                  <a:pt x="804009" y="10"/>
                  <a:pt x="828503" y="24517"/>
                </a:cubicBezTo>
                <a:close/>
                <a:moveTo>
                  <a:pt x="196490" y="230614"/>
                </a:moveTo>
                <a:cubicBezTo>
                  <a:pt x="202021" y="225083"/>
                  <a:pt x="210989" y="225086"/>
                  <a:pt x="216517" y="230619"/>
                </a:cubicBezTo>
                <a:lnTo>
                  <a:pt x="266567" y="280720"/>
                </a:lnTo>
                <a:cubicBezTo>
                  <a:pt x="272090" y="286250"/>
                  <a:pt x="272090" y="295208"/>
                  <a:pt x="266567" y="300737"/>
                </a:cubicBezTo>
                <a:lnTo>
                  <a:pt x="216517" y="350838"/>
                </a:lnTo>
                <a:cubicBezTo>
                  <a:pt x="210989" y="356371"/>
                  <a:pt x="202021" y="356374"/>
                  <a:pt x="196490" y="350843"/>
                </a:cubicBezTo>
                <a:cubicBezTo>
                  <a:pt x="190961" y="345314"/>
                  <a:pt x="190961" y="336350"/>
                  <a:pt x="196490" y="330821"/>
                </a:cubicBezTo>
                <a:lnTo>
                  <a:pt x="236583" y="290729"/>
                </a:lnTo>
                <a:lnTo>
                  <a:pt x="196490" y="250636"/>
                </a:lnTo>
                <a:cubicBezTo>
                  <a:pt x="190961" y="245108"/>
                  <a:pt x="190961" y="236143"/>
                  <a:pt x="196490" y="230614"/>
                </a:cubicBezTo>
                <a:close/>
                <a:moveTo>
                  <a:pt x="101009" y="230614"/>
                </a:moveTo>
                <a:cubicBezTo>
                  <a:pt x="106540" y="225083"/>
                  <a:pt x="115508" y="225086"/>
                  <a:pt x="121036" y="230619"/>
                </a:cubicBezTo>
                <a:lnTo>
                  <a:pt x="171086" y="280720"/>
                </a:lnTo>
                <a:cubicBezTo>
                  <a:pt x="176610" y="286250"/>
                  <a:pt x="176610" y="295208"/>
                  <a:pt x="171086" y="300737"/>
                </a:cubicBezTo>
                <a:lnTo>
                  <a:pt x="121036" y="350838"/>
                </a:lnTo>
                <a:cubicBezTo>
                  <a:pt x="115508" y="356371"/>
                  <a:pt x="106540" y="356374"/>
                  <a:pt x="101009" y="350843"/>
                </a:cubicBezTo>
                <a:cubicBezTo>
                  <a:pt x="95480" y="345314"/>
                  <a:pt x="95480" y="336350"/>
                  <a:pt x="101009" y="330821"/>
                </a:cubicBezTo>
                <a:lnTo>
                  <a:pt x="141102" y="290729"/>
                </a:lnTo>
                <a:lnTo>
                  <a:pt x="101009" y="250636"/>
                </a:lnTo>
                <a:cubicBezTo>
                  <a:pt x="95480" y="245108"/>
                  <a:pt x="95480" y="236143"/>
                  <a:pt x="101009" y="230614"/>
                </a:cubicBezTo>
                <a:close/>
                <a:moveTo>
                  <a:pt x="5528" y="230613"/>
                </a:moveTo>
                <a:cubicBezTo>
                  <a:pt x="11059" y="225082"/>
                  <a:pt x="20027" y="225084"/>
                  <a:pt x="25555" y="230618"/>
                </a:cubicBezTo>
                <a:lnTo>
                  <a:pt x="75605" y="280719"/>
                </a:lnTo>
                <a:cubicBezTo>
                  <a:pt x="81129" y="286248"/>
                  <a:pt x="81129" y="295207"/>
                  <a:pt x="75605" y="300736"/>
                </a:cubicBezTo>
                <a:lnTo>
                  <a:pt x="25555" y="350837"/>
                </a:lnTo>
                <a:cubicBezTo>
                  <a:pt x="20027" y="356370"/>
                  <a:pt x="11059" y="356373"/>
                  <a:pt x="5528" y="350841"/>
                </a:cubicBezTo>
                <a:cubicBezTo>
                  <a:pt x="0" y="345312"/>
                  <a:pt x="0" y="336349"/>
                  <a:pt x="5528" y="330820"/>
                </a:cubicBezTo>
                <a:lnTo>
                  <a:pt x="45620" y="290727"/>
                </a:lnTo>
                <a:lnTo>
                  <a:pt x="5528" y="250635"/>
                </a:lnTo>
                <a:cubicBezTo>
                  <a:pt x="0" y="245106"/>
                  <a:pt x="0" y="236142"/>
                  <a:pt x="5528" y="230613"/>
                </a:cubicBezTo>
                <a:close/>
                <a:moveTo>
                  <a:pt x="368689" y="353442"/>
                </a:moveTo>
                <a:cubicBezTo>
                  <a:pt x="334051" y="353442"/>
                  <a:pt x="305972" y="325363"/>
                  <a:pt x="305972" y="290725"/>
                </a:cubicBezTo>
                <a:cubicBezTo>
                  <a:pt x="305972" y="256087"/>
                  <a:pt x="334051" y="228008"/>
                  <a:pt x="368689" y="228008"/>
                </a:cubicBezTo>
                <a:cubicBezTo>
                  <a:pt x="403327" y="228008"/>
                  <a:pt x="431406" y="256087"/>
                  <a:pt x="431406" y="290725"/>
                </a:cubicBezTo>
                <a:cubicBezTo>
                  <a:pt x="431406" y="325363"/>
                  <a:pt x="403327" y="353442"/>
                  <a:pt x="368689" y="353442"/>
                </a:cubicBezTo>
                <a:close/>
              </a:path>
            </a:pathLst>
          </a:custGeom>
          <a:noFill/>
          <a:ln w="8893">
            <a:solidFill>
              <a:srgbClr val="7F64EA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ounded Rectangle 12"/>
          <p:cNvSpPr/>
          <p:nvPr/>
        </p:nvSpPr>
        <p:spPr>
          <a:xfrm>
            <a:off x="7096263" y="3366543"/>
            <a:ext cx="1074739" cy="581454"/>
          </a:xfrm>
          <a:custGeom>
            <a:avLst/>
            <a:gdLst/>
            <a:ahLst/>
            <a:cxnLst/>
            <a:rect l="0" t="0" r="0" b="0"/>
            <a:pathLst>
              <a:path w="1074739" h="581454">
                <a:moveTo>
                  <a:pt x="1050265" y="246402"/>
                </a:moveTo>
                <a:cubicBezTo>
                  <a:pt x="1074739" y="270889"/>
                  <a:pt x="1074739" y="310564"/>
                  <a:pt x="1050265" y="335052"/>
                </a:cubicBezTo>
                <a:lnTo>
                  <a:pt x="828504" y="556936"/>
                </a:lnTo>
                <a:cubicBezTo>
                  <a:pt x="804009" y="581444"/>
                  <a:pt x="764274" y="581454"/>
                  <a:pt x="739767" y="556959"/>
                </a:cubicBezTo>
                <a:cubicBezTo>
                  <a:pt x="715270" y="532473"/>
                  <a:pt x="715270" y="492773"/>
                  <a:pt x="739767" y="468286"/>
                </a:cubicBezTo>
                <a:lnTo>
                  <a:pt x="854662" y="353444"/>
                </a:lnTo>
                <a:lnTo>
                  <a:pt x="532527" y="353444"/>
                </a:lnTo>
                <a:cubicBezTo>
                  <a:pt x="497873" y="353444"/>
                  <a:pt x="469781" y="325365"/>
                  <a:pt x="469781" y="290727"/>
                </a:cubicBezTo>
                <a:cubicBezTo>
                  <a:pt x="469781" y="256089"/>
                  <a:pt x="497873" y="228010"/>
                  <a:pt x="532527" y="228010"/>
                </a:cubicBezTo>
                <a:lnTo>
                  <a:pt x="854663" y="228010"/>
                </a:lnTo>
                <a:lnTo>
                  <a:pt x="739767" y="113167"/>
                </a:lnTo>
                <a:cubicBezTo>
                  <a:pt x="715270" y="88681"/>
                  <a:pt x="715270" y="48980"/>
                  <a:pt x="739767" y="24494"/>
                </a:cubicBezTo>
                <a:cubicBezTo>
                  <a:pt x="764274" y="0"/>
                  <a:pt x="804009" y="10"/>
                  <a:pt x="828503" y="24517"/>
                </a:cubicBezTo>
                <a:close/>
                <a:moveTo>
                  <a:pt x="196490" y="230614"/>
                </a:moveTo>
                <a:cubicBezTo>
                  <a:pt x="202021" y="225083"/>
                  <a:pt x="210989" y="225086"/>
                  <a:pt x="216517" y="230619"/>
                </a:cubicBezTo>
                <a:lnTo>
                  <a:pt x="266567" y="280720"/>
                </a:lnTo>
                <a:cubicBezTo>
                  <a:pt x="272090" y="286250"/>
                  <a:pt x="272090" y="295208"/>
                  <a:pt x="266567" y="300737"/>
                </a:cubicBezTo>
                <a:lnTo>
                  <a:pt x="216517" y="350838"/>
                </a:lnTo>
                <a:cubicBezTo>
                  <a:pt x="210989" y="356371"/>
                  <a:pt x="202021" y="356374"/>
                  <a:pt x="196490" y="350843"/>
                </a:cubicBezTo>
                <a:cubicBezTo>
                  <a:pt x="190961" y="345314"/>
                  <a:pt x="190961" y="336350"/>
                  <a:pt x="196490" y="330821"/>
                </a:cubicBezTo>
                <a:lnTo>
                  <a:pt x="236583" y="290729"/>
                </a:lnTo>
                <a:lnTo>
                  <a:pt x="196490" y="250636"/>
                </a:lnTo>
                <a:cubicBezTo>
                  <a:pt x="190961" y="245108"/>
                  <a:pt x="190961" y="236143"/>
                  <a:pt x="196490" y="230614"/>
                </a:cubicBezTo>
                <a:close/>
                <a:moveTo>
                  <a:pt x="101009" y="230614"/>
                </a:moveTo>
                <a:cubicBezTo>
                  <a:pt x="106540" y="225083"/>
                  <a:pt x="115508" y="225086"/>
                  <a:pt x="121036" y="230619"/>
                </a:cubicBezTo>
                <a:lnTo>
                  <a:pt x="171086" y="280720"/>
                </a:lnTo>
                <a:cubicBezTo>
                  <a:pt x="176610" y="286250"/>
                  <a:pt x="176610" y="295208"/>
                  <a:pt x="171086" y="300737"/>
                </a:cubicBezTo>
                <a:lnTo>
                  <a:pt x="121036" y="350838"/>
                </a:lnTo>
                <a:cubicBezTo>
                  <a:pt x="115508" y="356371"/>
                  <a:pt x="106540" y="356374"/>
                  <a:pt x="101009" y="350843"/>
                </a:cubicBezTo>
                <a:cubicBezTo>
                  <a:pt x="95480" y="345314"/>
                  <a:pt x="95480" y="336350"/>
                  <a:pt x="101009" y="330821"/>
                </a:cubicBezTo>
                <a:lnTo>
                  <a:pt x="141102" y="290729"/>
                </a:lnTo>
                <a:lnTo>
                  <a:pt x="101009" y="250636"/>
                </a:lnTo>
                <a:cubicBezTo>
                  <a:pt x="95480" y="245108"/>
                  <a:pt x="95480" y="236143"/>
                  <a:pt x="101009" y="230614"/>
                </a:cubicBezTo>
                <a:close/>
                <a:moveTo>
                  <a:pt x="5528" y="230613"/>
                </a:moveTo>
                <a:cubicBezTo>
                  <a:pt x="11059" y="225082"/>
                  <a:pt x="20027" y="225084"/>
                  <a:pt x="25555" y="230618"/>
                </a:cubicBezTo>
                <a:lnTo>
                  <a:pt x="75605" y="280719"/>
                </a:lnTo>
                <a:cubicBezTo>
                  <a:pt x="81129" y="286248"/>
                  <a:pt x="81129" y="295207"/>
                  <a:pt x="75605" y="300736"/>
                </a:cubicBezTo>
                <a:lnTo>
                  <a:pt x="25555" y="350837"/>
                </a:lnTo>
                <a:cubicBezTo>
                  <a:pt x="20027" y="356370"/>
                  <a:pt x="11059" y="356373"/>
                  <a:pt x="5528" y="350841"/>
                </a:cubicBezTo>
                <a:cubicBezTo>
                  <a:pt x="0" y="345312"/>
                  <a:pt x="0" y="336349"/>
                  <a:pt x="5528" y="330820"/>
                </a:cubicBezTo>
                <a:lnTo>
                  <a:pt x="45620" y="290727"/>
                </a:lnTo>
                <a:lnTo>
                  <a:pt x="5528" y="250635"/>
                </a:lnTo>
                <a:cubicBezTo>
                  <a:pt x="0" y="245106"/>
                  <a:pt x="0" y="236142"/>
                  <a:pt x="5528" y="230613"/>
                </a:cubicBezTo>
                <a:close/>
                <a:moveTo>
                  <a:pt x="368689" y="353442"/>
                </a:moveTo>
                <a:cubicBezTo>
                  <a:pt x="334051" y="353442"/>
                  <a:pt x="305972" y="325363"/>
                  <a:pt x="305972" y="290725"/>
                </a:cubicBezTo>
                <a:cubicBezTo>
                  <a:pt x="305972" y="256087"/>
                  <a:pt x="334051" y="228008"/>
                  <a:pt x="368689" y="228008"/>
                </a:cubicBezTo>
                <a:cubicBezTo>
                  <a:pt x="403327" y="228008"/>
                  <a:pt x="431406" y="256087"/>
                  <a:pt x="431406" y="290725"/>
                </a:cubicBezTo>
                <a:cubicBezTo>
                  <a:pt x="431406" y="325363"/>
                  <a:pt x="403327" y="353442"/>
                  <a:pt x="368689" y="353442"/>
                </a:cubicBezTo>
                <a:close/>
              </a:path>
            </a:pathLst>
          </a:custGeom>
          <a:noFill/>
          <a:ln w="8893">
            <a:solidFill>
              <a:srgbClr val="DE58A9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TextBox 13"/>
          <p:cNvSpPr txBox="1"/>
          <p:nvPr/>
        </p:nvSpPr>
        <p:spPr>
          <a:xfrm>
            <a:off x="1046814" y="2598924"/>
            <a:ext cx="907153" cy="4980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600" b="0">
                <a:solidFill>
                  <a:srgbClr val="484848"/>
                </a:solidFill>
                <a:latin typeface="Roboto"/>
              </a:rPr>
              <a:t>Bewertung des
Tatorts zur
Bestimmung des
Reinigungsbedarfs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02634" y="2474413"/>
            <a:ext cx="827110" cy="62255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600" b="0">
                <a:solidFill>
                  <a:srgbClr val="484848"/>
                </a:solidFill>
                <a:latin typeface="Roboto"/>
              </a:rPr>
              <a:t>Anwendung von
Techniken zur
Beseitigung von
Gerüchen, die am
Tatort verbleiben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97252" y="2474413"/>
            <a:ext cx="1548501" cy="55399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600" b="0" dirty="0" err="1">
                <a:solidFill>
                  <a:srgbClr val="484848"/>
                </a:solidFill>
                <a:latin typeface="Roboto"/>
              </a:rPr>
              <a:t>Sorgfältige</a:t>
            </a:r>
            <a:r>
              <a:rPr sz="600" b="0" dirty="0">
                <a:solidFill>
                  <a:srgbClr val="484848"/>
                </a:solidFill>
                <a:latin typeface="Roboto"/>
              </a:rPr>
              <a:t>
Entfernung von
</a:t>
            </a:r>
            <a:r>
              <a:rPr sz="600" b="0" strike="sngStrike" dirty="0" err="1">
                <a:solidFill>
                  <a:srgbClr val="484848"/>
                </a:solidFill>
                <a:latin typeface="Roboto"/>
              </a:rPr>
              <a:t>Beweismitteln</a:t>
            </a:r>
            <a:r>
              <a:rPr lang="de-DE" sz="600" b="0" strike="sngStrike" dirty="0">
                <a:solidFill>
                  <a:srgbClr val="484848"/>
                </a:solidFill>
                <a:latin typeface="Roboto"/>
              </a:rPr>
              <a:t> </a:t>
            </a:r>
            <a:r>
              <a:rPr lang="de-DE" sz="600" b="0" dirty="0">
                <a:solidFill>
                  <a:srgbClr val="FF0000"/>
                </a:solidFill>
                <a:latin typeface="Roboto"/>
              </a:rPr>
              <a:t>organischen Verunreinigungen</a:t>
            </a:r>
          </a:p>
          <a:p>
            <a:pPr algn="ctr"/>
            <a:r>
              <a:rPr lang="de-DE" sz="600" dirty="0">
                <a:solidFill>
                  <a:srgbClr val="FF0000"/>
                </a:solidFill>
                <a:latin typeface="Roboto"/>
              </a:rPr>
              <a:t>(Blut, Fett, Leichenwasser, Kot, etc</a:t>
            </a:r>
            <a:r>
              <a:rPr lang="de-DE" sz="600" strike="sngStrike" dirty="0">
                <a:solidFill>
                  <a:srgbClr val="484848"/>
                </a:solidFill>
                <a:latin typeface="Roboto"/>
              </a:rPr>
              <a:t>.</a:t>
            </a:r>
            <a:r>
              <a:rPr sz="600" b="0" dirty="0">
                <a:solidFill>
                  <a:srgbClr val="484848"/>
                </a:solidFill>
                <a:latin typeface="Roboto"/>
              </a:rPr>
              <a:t>, um
die </a:t>
            </a:r>
            <a:r>
              <a:rPr sz="600" b="0" dirty="0" err="1">
                <a:solidFill>
                  <a:srgbClr val="484848"/>
                </a:solidFill>
                <a:latin typeface="Roboto"/>
              </a:rPr>
              <a:t>Integrität</a:t>
            </a:r>
            <a:r>
              <a:rPr sz="600" b="0" dirty="0">
                <a:solidFill>
                  <a:srgbClr val="484848"/>
                </a:solidFill>
                <a:latin typeface="Roboto"/>
              </a:rPr>
              <a:t> der
</a:t>
            </a:r>
            <a:r>
              <a:rPr sz="600" b="0" dirty="0" err="1">
                <a:solidFill>
                  <a:srgbClr val="484848"/>
                </a:solidFill>
                <a:latin typeface="Roboto"/>
              </a:rPr>
              <a:t>Untersuchung</a:t>
            </a:r>
            <a:r>
              <a:rPr sz="600" b="0" dirty="0">
                <a:solidFill>
                  <a:srgbClr val="484848"/>
                </a:solidFill>
                <a:latin typeface="Roboto"/>
              </a:rPr>
              <a:t>\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72997" y="2388441"/>
            <a:ext cx="1013877" cy="17431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900" b="1">
                <a:solidFill>
                  <a:srgbClr val="484848"/>
                </a:solidFill>
                <a:latin typeface="Roboto"/>
              </a:rPr>
              <a:t>Tatortbewertung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87121" y="2246143"/>
            <a:ext cx="1040348" cy="1384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900" b="1" strike="sngStrike" dirty="0" err="1">
                <a:solidFill>
                  <a:srgbClr val="484848"/>
                </a:solidFill>
                <a:latin typeface="Roboto"/>
              </a:rPr>
              <a:t>Geruchsbeseitigung</a:t>
            </a:r>
            <a:endParaRPr sz="900" b="1" strike="sngStrike" dirty="0">
              <a:solidFill>
                <a:srgbClr val="484848"/>
              </a:solidFill>
              <a:latin typeface="Roboto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95174" y="2004960"/>
            <a:ext cx="945773" cy="41549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900" b="1" dirty="0">
                <a:solidFill>
                  <a:srgbClr val="484848"/>
                </a:solidFill>
                <a:latin typeface="Roboto"/>
              </a:rPr>
              <a:t>Entfernung von
</a:t>
            </a:r>
            <a:r>
              <a:rPr sz="900" b="1" strike="sngStrike" dirty="0" err="1">
                <a:solidFill>
                  <a:srgbClr val="484848"/>
                </a:solidFill>
                <a:latin typeface="Roboto"/>
              </a:rPr>
              <a:t>Beweismitteln</a:t>
            </a:r>
            <a:endParaRPr lang="de-DE" sz="900" b="1" strike="sngStrike" dirty="0">
              <a:solidFill>
                <a:srgbClr val="484848"/>
              </a:solidFill>
              <a:latin typeface="Roboto"/>
            </a:endParaRPr>
          </a:p>
          <a:p>
            <a:pPr algn="ctr"/>
            <a:r>
              <a:rPr lang="de-DE" sz="900" b="1" dirty="0">
                <a:solidFill>
                  <a:srgbClr val="FF0000"/>
                </a:solidFill>
                <a:latin typeface="Roboto"/>
              </a:rPr>
              <a:t>Verschmutzungen</a:t>
            </a:r>
            <a:endParaRPr sz="900" b="1" dirty="0">
              <a:solidFill>
                <a:srgbClr val="FF0000"/>
              </a:solidFill>
              <a:latin typeface="Roboto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91990" y="1555402"/>
            <a:ext cx="1796519" cy="20751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100" b="1">
                <a:solidFill>
                  <a:srgbClr val="484848"/>
                </a:solidFill>
                <a:latin typeface="Roboto"/>
              </a:rPr>
              <a:t>Tatortreinigungsprozess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075826" y="4662254"/>
            <a:ext cx="916046" cy="4980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600" b="0">
                <a:solidFill>
                  <a:srgbClr val="484848"/>
                </a:solidFill>
                <a:latin typeface="Roboto"/>
              </a:rPr>
              <a:t>Durchführung einer
abschließenden
Inspektion, um
sicherzustellen,\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42537" y="4309472"/>
            <a:ext cx="836004" cy="34863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900" b="1">
                <a:solidFill>
                  <a:srgbClr val="484848"/>
                </a:solidFill>
                <a:latin typeface="Roboto"/>
              </a:rPr>
              <a:t>Sicherheitsma
ßnahmen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94081" y="4309472"/>
            <a:ext cx="743793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900" b="1" strike="sngStrike" dirty="0">
                <a:solidFill>
                  <a:srgbClr val="484848"/>
                </a:solidFill>
                <a:latin typeface="Roboto"/>
              </a:rPr>
              <a:t>Reinigung und
Desinfektion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166067" y="4309472"/>
            <a:ext cx="631449" cy="34863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900" b="1">
                <a:solidFill>
                  <a:srgbClr val="484848"/>
                </a:solidFill>
                <a:latin typeface="Roboto"/>
              </a:rPr>
              <a:t>Endgültige
Inspektion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32018" y="4662254"/>
            <a:ext cx="1200644" cy="4980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600" b="0">
                <a:solidFill>
                  <a:srgbClr val="484848"/>
                </a:solidFill>
                <a:latin typeface="Roboto"/>
              </a:rPr>
              <a:t>Implementierung von
Sicherheitsvorkehrungen
zum Schutz des
Reinigungspersonals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00270" y="4680041"/>
            <a:ext cx="773748" cy="62255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600" b="0">
                <a:solidFill>
                  <a:srgbClr val="484848"/>
                </a:solidFill>
                <a:latin typeface="Roboto"/>
              </a:rPr>
              <a:t>Gründliche
Reinigung und
Desinfektion des
Bereichs, um alle
Spuren zu\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879418" y="2668547"/>
            <a:ext cx="333512" cy="340968"/>
          </a:xfrm>
          <a:custGeom>
            <a:avLst/>
            <a:gdLst/>
            <a:ahLst/>
            <a:cxnLst/>
            <a:rect l="0" t="0" r="0" b="0"/>
            <a:pathLst>
              <a:path w="333512" h="340968">
                <a:moveTo>
                  <a:pt x="0" y="340968"/>
                </a:moveTo>
                <a:lnTo>
                  <a:pt x="0" y="177917"/>
                </a:lnTo>
                <a:cubicBezTo>
                  <a:pt x="0" y="169731"/>
                  <a:pt x="6636" y="163094"/>
                  <a:pt x="14822" y="163094"/>
                </a:cubicBezTo>
                <a:lnTo>
                  <a:pt x="44468" y="163094"/>
                </a:lnTo>
                <a:cubicBezTo>
                  <a:pt x="52654" y="163094"/>
                  <a:pt x="59291" y="169731"/>
                  <a:pt x="59291" y="177917"/>
                </a:cubicBezTo>
                <a:lnTo>
                  <a:pt x="59291" y="252031"/>
                </a:lnTo>
                <a:cubicBezTo>
                  <a:pt x="59291" y="256124"/>
                  <a:pt x="62609" y="259442"/>
                  <a:pt x="66702" y="259442"/>
                </a:cubicBezTo>
                <a:lnTo>
                  <a:pt x="192695" y="259442"/>
                </a:lnTo>
                <a:lnTo>
                  <a:pt x="192695" y="275332"/>
                </a:lnTo>
                <a:cubicBezTo>
                  <a:pt x="192339" y="291430"/>
                  <a:pt x="179031" y="304209"/>
                  <a:pt x="162931" y="303911"/>
                </a:cubicBezTo>
                <a:lnTo>
                  <a:pt x="162309" y="303911"/>
                </a:lnTo>
                <a:cubicBezTo>
                  <a:pt x="148198" y="303911"/>
                  <a:pt x="140786" y="311322"/>
                  <a:pt x="140786" y="333556"/>
                </a:cubicBezTo>
                <a:lnTo>
                  <a:pt x="140786" y="340968"/>
                </a:lnTo>
                <a:moveTo>
                  <a:pt x="0" y="207518"/>
                </a:moveTo>
                <a:lnTo>
                  <a:pt x="59291" y="207518"/>
                </a:lnTo>
                <a:moveTo>
                  <a:pt x="250134" y="46321"/>
                </a:moveTo>
                <a:cubicBezTo>
                  <a:pt x="250134" y="24831"/>
                  <a:pt x="267554" y="7411"/>
                  <a:pt x="289043" y="7411"/>
                </a:cubicBezTo>
                <a:cubicBezTo>
                  <a:pt x="310533" y="7411"/>
                  <a:pt x="327953" y="24831"/>
                  <a:pt x="327953" y="46321"/>
                </a:cubicBezTo>
                <a:cubicBezTo>
                  <a:pt x="327953" y="67810"/>
                  <a:pt x="310533" y="85230"/>
                  <a:pt x="289043" y="85230"/>
                </a:cubicBezTo>
                <a:cubicBezTo>
                  <a:pt x="267554" y="85230"/>
                  <a:pt x="250134" y="67810"/>
                  <a:pt x="250134" y="46321"/>
                </a:cubicBezTo>
                <a:moveTo>
                  <a:pt x="289043" y="318689"/>
                </a:moveTo>
                <a:lnTo>
                  <a:pt x="289043" y="240869"/>
                </a:lnTo>
                <a:moveTo>
                  <a:pt x="333512" y="218680"/>
                </a:moveTo>
                <a:lnTo>
                  <a:pt x="333512" y="318733"/>
                </a:lnTo>
                <a:cubicBezTo>
                  <a:pt x="333512" y="331013"/>
                  <a:pt x="323557" y="340968"/>
                  <a:pt x="311278" y="340968"/>
                </a:cubicBezTo>
                <a:cubicBezTo>
                  <a:pt x="298998" y="340968"/>
                  <a:pt x="289043" y="331013"/>
                  <a:pt x="289043" y="318733"/>
                </a:cubicBezTo>
                <a:cubicBezTo>
                  <a:pt x="289043" y="331013"/>
                  <a:pt x="279089" y="340968"/>
                  <a:pt x="266809" y="340968"/>
                </a:cubicBezTo>
                <a:cubicBezTo>
                  <a:pt x="254530" y="340968"/>
                  <a:pt x="244575" y="331013"/>
                  <a:pt x="244575" y="318733"/>
                </a:cubicBezTo>
                <a:lnTo>
                  <a:pt x="244575" y="177917"/>
                </a:lnTo>
                <a:cubicBezTo>
                  <a:pt x="233675" y="194971"/>
                  <a:pt x="217250" y="207765"/>
                  <a:pt x="198046" y="214159"/>
                </a:cubicBezTo>
                <a:lnTo>
                  <a:pt x="198046" y="214159"/>
                </a:lnTo>
                <a:cubicBezTo>
                  <a:pt x="186400" y="218079"/>
                  <a:pt x="173782" y="211814"/>
                  <a:pt x="169864" y="200168"/>
                </a:cubicBezTo>
                <a:cubicBezTo>
                  <a:pt x="165947" y="188521"/>
                  <a:pt x="172214" y="175903"/>
                  <a:pt x="183861" y="171988"/>
                </a:cubicBezTo>
                <a:cubicBezTo>
                  <a:pt x="195114" y="168274"/>
                  <a:pt x="204420" y="160223"/>
                  <a:pt x="209712" y="149621"/>
                </a:cubicBezTo>
                <a:lnTo>
                  <a:pt x="212336" y="144373"/>
                </a:lnTo>
                <a:cubicBezTo>
                  <a:pt x="223637" y="121778"/>
                  <a:pt x="246734" y="107507"/>
                  <a:pt x="271997" y="107509"/>
                </a:cubicBezTo>
                <a:lnTo>
                  <a:pt x="311233" y="107509"/>
                </a:lnTo>
                <a:cubicBezTo>
                  <a:pt x="318805" y="107498"/>
                  <a:pt x="326324" y="108776"/>
                  <a:pt x="333467" y="111289"/>
                </a:cubicBezTo>
                <a:moveTo>
                  <a:pt x="96347" y="207518"/>
                </a:moveTo>
                <a:cubicBezTo>
                  <a:pt x="96347" y="205472"/>
                  <a:pt x="98007" y="203813"/>
                  <a:pt x="100053" y="203813"/>
                </a:cubicBezTo>
                <a:cubicBezTo>
                  <a:pt x="102100" y="203813"/>
                  <a:pt x="103759" y="205472"/>
                  <a:pt x="103759" y="207518"/>
                </a:cubicBezTo>
                <a:cubicBezTo>
                  <a:pt x="103759" y="209565"/>
                  <a:pt x="102100" y="211224"/>
                  <a:pt x="100053" y="211224"/>
                </a:cubicBezTo>
                <a:cubicBezTo>
                  <a:pt x="98007" y="211224"/>
                  <a:pt x="96347" y="209565"/>
                  <a:pt x="96347" y="207518"/>
                </a:cubicBezTo>
                <a:moveTo>
                  <a:pt x="125993" y="170461"/>
                </a:moveTo>
                <a:cubicBezTo>
                  <a:pt x="125993" y="168415"/>
                  <a:pt x="127652" y="166756"/>
                  <a:pt x="129699" y="166756"/>
                </a:cubicBezTo>
                <a:cubicBezTo>
                  <a:pt x="131745" y="166756"/>
                  <a:pt x="133404" y="168415"/>
                  <a:pt x="133404" y="170461"/>
                </a:cubicBezTo>
                <a:cubicBezTo>
                  <a:pt x="133404" y="172508"/>
                  <a:pt x="131745" y="174167"/>
                  <a:pt x="129699" y="174167"/>
                </a:cubicBezTo>
                <a:cubicBezTo>
                  <a:pt x="127652" y="174167"/>
                  <a:pt x="125993" y="172508"/>
                  <a:pt x="125993" y="170461"/>
                </a:cubicBezTo>
                <a:moveTo>
                  <a:pt x="137110" y="226047"/>
                </a:moveTo>
                <a:cubicBezTo>
                  <a:pt x="137110" y="224000"/>
                  <a:pt x="138769" y="222341"/>
                  <a:pt x="140816" y="222341"/>
                </a:cubicBezTo>
                <a:cubicBezTo>
                  <a:pt x="142862" y="222341"/>
                  <a:pt x="144521" y="224000"/>
                  <a:pt x="144521" y="226047"/>
                </a:cubicBezTo>
                <a:cubicBezTo>
                  <a:pt x="144521" y="228093"/>
                  <a:pt x="142862" y="229752"/>
                  <a:pt x="140816" y="229752"/>
                </a:cubicBezTo>
                <a:cubicBezTo>
                  <a:pt x="138769" y="229752"/>
                  <a:pt x="137110" y="228093"/>
                  <a:pt x="137110" y="226047"/>
                </a:cubicBezTo>
                <a:moveTo>
                  <a:pt x="0" y="51879"/>
                </a:moveTo>
                <a:cubicBezTo>
                  <a:pt x="0" y="23227"/>
                  <a:pt x="23227" y="0"/>
                  <a:pt x="51879" y="0"/>
                </a:cubicBezTo>
                <a:cubicBezTo>
                  <a:pt x="80532" y="0"/>
                  <a:pt x="103759" y="23227"/>
                  <a:pt x="103759" y="51879"/>
                </a:cubicBezTo>
                <a:cubicBezTo>
                  <a:pt x="103759" y="80532"/>
                  <a:pt x="80532" y="103759"/>
                  <a:pt x="51879" y="103759"/>
                </a:cubicBezTo>
                <a:cubicBezTo>
                  <a:pt x="23227" y="103759"/>
                  <a:pt x="0" y="80532"/>
                  <a:pt x="0" y="51879"/>
                </a:cubicBezTo>
                <a:moveTo>
                  <a:pt x="14822" y="88936"/>
                </a:moveTo>
                <a:lnTo>
                  <a:pt x="85230" y="18528"/>
                </a:lnTo>
              </a:path>
            </a:pathLst>
          </a:custGeom>
          <a:noFill/>
          <a:ln w="8893">
            <a:solidFill>
              <a:srgbClr val="1EABDA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8" name="Rounded Rectangle 27"/>
          <p:cNvSpPr/>
          <p:nvPr/>
        </p:nvSpPr>
        <p:spPr>
          <a:xfrm>
            <a:off x="7294249" y="2668497"/>
            <a:ext cx="341462" cy="341556"/>
          </a:xfrm>
          <a:custGeom>
            <a:avLst/>
            <a:gdLst/>
            <a:ahLst/>
            <a:cxnLst/>
            <a:rect l="0" t="0" r="0" b="0"/>
            <a:pathLst>
              <a:path w="341462" h="341556">
                <a:moveTo>
                  <a:pt x="111709" y="140910"/>
                </a:moveTo>
                <a:lnTo>
                  <a:pt x="159587" y="195310"/>
                </a:lnTo>
                <a:cubicBezTo>
                  <a:pt x="162492" y="198532"/>
                  <a:pt x="166663" y="200320"/>
                  <a:pt x="171000" y="200201"/>
                </a:cubicBezTo>
                <a:cubicBezTo>
                  <a:pt x="175350" y="199934"/>
                  <a:pt x="179362" y="197765"/>
                  <a:pt x="181969" y="194272"/>
                </a:cubicBezTo>
                <a:lnTo>
                  <a:pt x="341462" y="94"/>
                </a:lnTo>
                <a:moveTo>
                  <a:pt x="287804" y="122085"/>
                </a:moveTo>
                <a:cubicBezTo>
                  <a:pt x="291005" y="129087"/>
                  <a:pt x="296960" y="134452"/>
                  <a:pt x="304257" y="136908"/>
                </a:cubicBezTo>
                <a:lnTo>
                  <a:pt x="322934" y="143578"/>
                </a:lnTo>
                <a:cubicBezTo>
                  <a:pt x="334014" y="147545"/>
                  <a:pt x="341408" y="158045"/>
                  <a:pt x="341408" y="169815"/>
                </a:cubicBezTo>
                <a:cubicBezTo>
                  <a:pt x="341408" y="181584"/>
                  <a:pt x="334014" y="192084"/>
                  <a:pt x="322934" y="196051"/>
                </a:cubicBezTo>
                <a:lnTo>
                  <a:pt x="304405" y="203462"/>
                </a:lnTo>
                <a:cubicBezTo>
                  <a:pt x="297109" y="205918"/>
                  <a:pt x="291153" y="211283"/>
                  <a:pt x="287952" y="218285"/>
                </a:cubicBezTo>
                <a:cubicBezTo>
                  <a:pt x="284835" y="225472"/>
                  <a:pt x="284835" y="233629"/>
                  <a:pt x="287952" y="240816"/>
                </a:cubicBezTo>
                <a:lnTo>
                  <a:pt x="296994" y="259492"/>
                </a:lnTo>
                <a:cubicBezTo>
                  <a:pt x="301972" y="270117"/>
                  <a:pt x="299760" y="282722"/>
                  <a:pt x="291464" y="291019"/>
                </a:cubicBezTo>
                <a:cubicBezTo>
                  <a:pt x="283167" y="299316"/>
                  <a:pt x="270562" y="301527"/>
                  <a:pt x="259937" y="296549"/>
                </a:cubicBezTo>
                <a:lnTo>
                  <a:pt x="242001" y="287952"/>
                </a:lnTo>
                <a:cubicBezTo>
                  <a:pt x="234815" y="284835"/>
                  <a:pt x="226658" y="284835"/>
                  <a:pt x="219471" y="287952"/>
                </a:cubicBezTo>
                <a:cubicBezTo>
                  <a:pt x="212469" y="291153"/>
                  <a:pt x="207104" y="297109"/>
                  <a:pt x="204648" y="304405"/>
                </a:cubicBezTo>
                <a:lnTo>
                  <a:pt x="197978" y="323082"/>
                </a:lnTo>
                <a:cubicBezTo>
                  <a:pt x="194011" y="334162"/>
                  <a:pt x="183511" y="341556"/>
                  <a:pt x="171741" y="341556"/>
                </a:cubicBezTo>
                <a:cubicBezTo>
                  <a:pt x="159972" y="341556"/>
                  <a:pt x="149472" y="334162"/>
                  <a:pt x="145505" y="323082"/>
                </a:cubicBezTo>
                <a:lnTo>
                  <a:pt x="138094" y="303960"/>
                </a:lnTo>
                <a:cubicBezTo>
                  <a:pt x="135638" y="296664"/>
                  <a:pt x="130273" y="290709"/>
                  <a:pt x="123271" y="287507"/>
                </a:cubicBezTo>
                <a:cubicBezTo>
                  <a:pt x="116084" y="284390"/>
                  <a:pt x="107927" y="284390"/>
                  <a:pt x="100740" y="287507"/>
                </a:cubicBezTo>
                <a:lnTo>
                  <a:pt x="82064" y="296549"/>
                </a:lnTo>
                <a:cubicBezTo>
                  <a:pt x="71438" y="301527"/>
                  <a:pt x="58834" y="299316"/>
                  <a:pt x="50537" y="291019"/>
                </a:cubicBezTo>
                <a:cubicBezTo>
                  <a:pt x="42240" y="282722"/>
                  <a:pt x="40029" y="270117"/>
                  <a:pt x="45007" y="259492"/>
                </a:cubicBezTo>
                <a:lnTo>
                  <a:pt x="53604" y="241557"/>
                </a:lnTo>
                <a:cubicBezTo>
                  <a:pt x="56721" y="234370"/>
                  <a:pt x="56721" y="226213"/>
                  <a:pt x="53604" y="219026"/>
                </a:cubicBezTo>
                <a:cubicBezTo>
                  <a:pt x="50403" y="212024"/>
                  <a:pt x="44447" y="206659"/>
                  <a:pt x="37151" y="204203"/>
                </a:cubicBezTo>
                <a:lnTo>
                  <a:pt x="18474" y="197533"/>
                </a:lnTo>
                <a:cubicBezTo>
                  <a:pt x="7393" y="193566"/>
                  <a:pt x="0" y="183066"/>
                  <a:pt x="0" y="171297"/>
                </a:cubicBezTo>
                <a:cubicBezTo>
                  <a:pt x="0" y="159528"/>
                  <a:pt x="7393" y="149027"/>
                  <a:pt x="18474" y="145060"/>
                </a:cubicBezTo>
                <a:lnTo>
                  <a:pt x="37595" y="137649"/>
                </a:lnTo>
                <a:cubicBezTo>
                  <a:pt x="44892" y="135193"/>
                  <a:pt x="50847" y="129828"/>
                  <a:pt x="54049" y="122826"/>
                </a:cubicBezTo>
                <a:cubicBezTo>
                  <a:pt x="57166" y="115639"/>
                  <a:pt x="57166" y="107482"/>
                  <a:pt x="54049" y="100296"/>
                </a:cubicBezTo>
                <a:lnTo>
                  <a:pt x="45007" y="81619"/>
                </a:lnTo>
                <a:cubicBezTo>
                  <a:pt x="40029" y="70994"/>
                  <a:pt x="42240" y="58389"/>
                  <a:pt x="50537" y="50092"/>
                </a:cubicBezTo>
                <a:cubicBezTo>
                  <a:pt x="58834" y="41795"/>
                  <a:pt x="71438" y="39584"/>
                  <a:pt x="82064" y="44562"/>
                </a:cubicBezTo>
                <a:lnTo>
                  <a:pt x="99999" y="53159"/>
                </a:lnTo>
                <a:cubicBezTo>
                  <a:pt x="107186" y="56276"/>
                  <a:pt x="115343" y="56276"/>
                  <a:pt x="122530" y="53159"/>
                </a:cubicBezTo>
                <a:cubicBezTo>
                  <a:pt x="129722" y="50225"/>
                  <a:pt x="135364" y="44423"/>
                  <a:pt x="138094" y="37151"/>
                </a:cubicBezTo>
                <a:lnTo>
                  <a:pt x="144764" y="18474"/>
                </a:lnTo>
                <a:cubicBezTo>
                  <a:pt x="148731" y="7393"/>
                  <a:pt x="159231" y="0"/>
                  <a:pt x="171000" y="0"/>
                </a:cubicBezTo>
                <a:cubicBezTo>
                  <a:pt x="182769" y="0"/>
                  <a:pt x="193270" y="7393"/>
                  <a:pt x="197237" y="18474"/>
                </a:cubicBezTo>
                <a:lnTo>
                  <a:pt x="203907" y="37151"/>
                </a:lnTo>
                <a:cubicBezTo>
                  <a:pt x="206363" y="44447"/>
                  <a:pt x="211728" y="50403"/>
                  <a:pt x="218730" y="53604"/>
                </a:cubicBezTo>
              </a:path>
            </a:pathLst>
          </a:custGeom>
          <a:noFill/>
          <a:ln w="8893">
            <a:solidFill>
              <a:srgbClr val="DE58A9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9" name="Rounded Rectangle 28"/>
          <p:cNvSpPr/>
          <p:nvPr/>
        </p:nvSpPr>
        <p:spPr>
          <a:xfrm>
            <a:off x="2467754" y="2668591"/>
            <a:ext cx="318689" cy="340955"/>
          </a:xfrm>
          <a:custGeom>
            <a:avLst/>
            <a:gdLst/>
            <a:ahLst/>
            <a:cxnLst/>
            <a:rect l="0" t="0" r="0" b="0"/>
            <a:pathLst>
              <a:path w="318689" h="340955">
                <a:moveTo>
                  <a:pt x="155639" y="340923"/>
                </a:moveTo>
                <a:lnTo>
                  <a:pt x="139585" y="340923"/>
                </a:lnTo>
                <a:cubicBezTo>
                  <a:pt x="131898" y="340955"/>
                  <a:pt x="125462" y="335105"/>
                  <a:pt x="124763" y="327449"/>
                </a:cubicBezTo>
                <a:lnTo>
                  <a:pt x="118582" y="259398"/>
                </a:lnTo>
                <a:lnTo>
                  <a:pt x="96347" y="259398"/>
                </a:lnTo>
                <a:cubicBezTo>
                  <a:pt x="88161" y="259398"/>
                  <a:pt x="81525" y="252762"/>
                  <a:pt x="81525" y="244575"/>
                </a:cubicBezTo>
                <a:lnTo>
                  <a:pt x="81525" y="214930"/>
                </a:lnTo>
                <a:cubicBezTo>
                  <a:pt x="81525" y="173998"/>
                  <a:pt x="114707" y="140816"/>
                  <a:pt x="155639" y="140816"/>
                </a:cubicBezTo>
                <a:moveTo>
                  <a:pt x="214930" y="118582"/>
                </a:moveTo>
                <a:lnTo>
                  <a:pt x="289043" y="118582"/>
                </a:lnTo>
                <a:cubicBezTo>
                  <a:pt x="289043" y="118582"/>
                  <a:pt x="318689" y="118582"/>
                  <a:pt x="318689" y="148227"/>
                </a:cubicBezTo>
                <a:lnTo>
                  <a:pt x="318689" y="296455"/>
                </a:lnTo>
                <a:cubicBezTo>
                  <a:pt x="318689" y="296455"/>
                  <a:pt x="318689" y="326100"/>
                  <a:pt x="289043" y="326100"/>
                </a:cubicBezTo>
                <a:lnTo>
                  <a:pt x="214930" y="326100"/>
                </a:lnTo>
                <a:cubicBezTo>
                  <a:pt x="214930" y="326100"/>
                  <a:pt x="185284" y="326100"/>
                  <a:pt x="185284" y="296455"/>
                </a:cubicBezTo>
                <a:lnTo>
                  <a:pt x="185284" y="148227"/>
                </a:lnTo>
                <a:cubicBezTo>
                  <a:pt x="185284" y="148227"/>
                  <a:pt x="185284" y="118582"/>
                  <a:pt x="214930" y="118582"/>
                </a:cubicBezTo>
                <a:moveTo>
                  <a:pt x="185284" y="207518"/>
                </a:moveTo>
                <a:lnTo>
                  <a:pt x="318689" y="207518"/>
                </a:lnTo>
                <a:lnTo>
                  <a:pt x="318689" y="163050"/>
                </a:lnTo>
                <a:lnTo>
                  <a:pt x="185284" y="163050"/>
                </a:lnTo>
                <a:close/>
                <a:moveTo>
                  <a:pt x="163050" y="111170"/>
                </a:moveTo>
                <a:lnTo>
                  <a:pt x="125993" y="111170"/>
                </a:lnTo>
                <a:cubicBezTo>
                  <a:pt x="117807" y="111170"/>
                  <a:pt x="111170" y="104534"/>
                  <a:pt x="111170" y="96347"/>
                </a:cubicBezTo>
                <a:lnTo>
                  <a:pt x="111170" y="44468"/>
                </a:lnTo>
                <a:lnTo>
                  <a:pt x="214930" y="44468"/>
                </a:lnTo>
                <a:lnTo>
                  <a:pt x="214930" y="81525"/>
                </a:lnTo>
                <a:moveTo>
                  <a:pt x="118582" y="44468"/>
                </a:moveTo>
                <a:cubicBezTo>
                  <a:pt x="118582" y="19909"/>
                  <a:pt x="138491" y="0"/>
                  <a:pt x="163050" y="0"/>
                </a:cubicBezTo>
                <a:cubicBezTo>
                  <a:pt x="187609" y="0"/>
                  <a:pt x="207518" y="19909"/>
                  <a:pt x="207518" y="44468"/>
                </a:cubicBezTo>
                <a:moveTo>
                  <a:pt x="81525" y="237164"/>
                </a:moveTo>
                <a:lnTo>
                  <a:pt x="0" y="155639"/>
                </a:lnTo>
                <a:moveTo>
                  <a:pt x="64968" y="220607"/>
                </a:moveTo>
                <a:lnTo>
                  <a:pt x="42734" y="242841"/>
                </a:lnTo>
                <a:moveTo>
                  <a:pt x="118582" y="259398"/>
                </a:moveTo>
                <a:lnTo>
                  <a:pt x="118582" y="207518"/>
                </a:lnTo>
              </a:path>
            </a:pathLst>
          </a:custGeom>
          <a:noFill/>
          <a:ln w="8893">
            <a:solidFill>
              <a:srgbClr val="3CC583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30" name="Rounded Rectangle 29"/>
          <p:cNvSpPr/>
          <p:nvPr/>
        </p:nvSpPr>
        <p:spPr>
          <a:xfrm>
            <a:off x="1250805" y="4319966"/>
            <a:ext cx="333512" cy="318228"/>
          </a:xfrm>
          <a:custGeom>
            <a:avLst/>
            <a:gdLst/>
            <a:ahLst/>
            <a:cxnLst/>
            <a:rect l="0" t="0" r="0" b="0"/>
            <a:pathLst>
              <a:path w="333512" h="318228">
                <a:moveTo>
                  <a:pt x="22234" y="127031"/>
                </a:moveTo>
                <a:lnTo>
                  <a:pt x="22234" y="317236"/>
                </a:lnTo>
                <a:moveTo>
                  <a:pt x="311278" y="127031"/>
                </a:moveTo>
                <a:lnTo>
                  <a:pt x="311278" y="317236"/>
                </a:lnTo>
                <a:moveTo>
                  <a:pt x="333512" y="93679"/>
                </a:moveTo>
                <a:lnTo>
                  <a:pt x="333512" y="115914"/>
                </a:lnTo>
                <a:cubicBezTo>
                  <a:pt x="333512" y="122053"/>
                  <a:pt x="328534" y="127031"/>
                  <a:pt x="322395" y="127031"/>
                </a:cubicBezTo>
                <a:lnTo>
                  <a:pt x="11117" y="127031"/>
                </a:lnTo>
                <a:cubicBezTo>
                  <a:pt x="4980" y="127031"/>
                  <a:pt x="0" y="122050"/>
                  <a:pt x="0" y="115914"/>
                </a:cubicBezTo>
                <a:lnTo>
                  <a:pt x="0" y="93679"/>
                </a:lnTo>
                <a:cubicBezTo>
                  <a:pt x="0" y="87540"/>
                  <a:pt x="4977" y="82562"/>
                  <a:pt x="11117" y="82562"/>
                </a:cubicBezTo>
                <a:lnTo>
                  <a:pt x="322395" y="82562"/>
                </a:lnTo>
                <a:cubicBezTo>
                  <a:pt x="328534" y="82562"/>
                  <a:pt x="333512" y="87540"/>
                  <a:pt x="333512" y="93679"/>
                </a:cubicBezTo>
                <a:close/>
                <a:moveTo>
                  <a:pt x="11576" y="49893"/>
                </a:moveTo>
                <a:lnTo>
                  <a:pt x="28370" y="14259"/>
                </a:lnTo>
                <a:lnTo>
                  <a:pt x="61455" y="35633"/>
                </a:lnTo>
                <a:lnTo>
                  <a:pt x="78264" y="0"/>
                </a:lnTo>
                <a:lnTo>
                  <a:pt x="111318" y="21359"/>
                </a:lnTo>
                <a:moveTo>
                  <a:pt x="211817" y="27807"/>
                </a:moveTo>
                <a:lnTo>
                  <a:pt x="241121" y="1467"/>
                </a:lnTo>
                <a:lnTo>
                  <a:pt x="263326" y="34003"/>
                </a:lnTo>
                <a:lnTo>
                  <a:pt x="292631" y="7663"/>
                </a:lnTo>
                <a:lnTo>
                  <a:pt x="314835" y="40199"/>
                </a:lnTo>
                <a:moveTo>
                  <a:pt x="51879" y="195897"/>
                </a:moveTo>
                <a:cubicBezTo>
                  <a:pt x="51879" y="179524"/>
                  <a:pt x="65152" y="166252"/>
                  <a:pt x="81525" y="166252"/>
                </a:cubicBezTo>
                <a:cubicBezTo>
                  <a:pt x="97897" y="166252"/>
                  <a:pt x="111170" y="179524"/>
                  <a:pt x="111170" y="195897"/>
                </a:cubicBezTo>
                <a:cubicBezTo>
                  <a:pt x="111170" y="212270"/>
                  <a:pt x="97897" y="225543"/>
                  <a:pt x="81525" y="225543"/>
                </a:cubicBezTo>
                <a:cubicBezTo>
                  <a:pt x="65152" y="225543"/>
                  <a:pt x="51879" y="212270"/>
                  <a:pt x="51879" y="195897"/>
                </a:cubicBezTo>
                <a:close/>
                <a:moveTo>
                  <a:pt x="92642" y="318185"/>
                </a:moveTo>
                <a:cubicBezTo>
                  <a:pt x="83072" y="318185"/>
                  <a:pt x="74575" y="312061"/>
                  <a:pt x="71549" y="302982"/>
                </a:cubicBezTo>
                <a:cubicBezTo>
                  <a:pt x="68522" y="293903"/>
                  <a:pt x="71645" y="283906"/>
                  <a:pt x="79301" y="278164"/>
                </a:cubicBezTo>
                <a:lnTo>
                  <a:pt x="109540" y="249852"/>
                </a:lnTo>
                <a:lnTo>
                  <a:pt x="119026" y="202567"/>
                </a:lnTo>
                <a:cubicBezTo>
                  <a:pt x="121087" y="192182"/>
                  <a:pt x="130228" y="184720"/>
                  <a:pt x="140816" y="184780"/>
                </a:cubicBezTo>
                <a:lnTo>
                  <a:pt x="222341" y="184780"/>
                </a:lnTo>
                <a:cubicBezTo>
                  <a:pt x="228718" y="184731"/>
                  <a:pt x="234793" y="187497"/>
                  <a:pt x="238942" y="192340"/>
                </a:cubicBezTo>
                <a:cubicBezTo>
                  <a:pt x="243220" y="197099"/>
                  <a:pt x="245221" y="203481"/>
                  <a:pt x="244427" y="209831"/>
                </a:cubicBezTo>
                <a:lnTo>
                  <a:pt x="236423" y="273717"/>
                </a:lnTo>
                <a:lnTo>
                  <a:pt x="259398" y="273717"/>
                </a:lnTo>
                <a:cubicBezTo>
                  <a:pt x="271678" y="273717"/>
                  <a:pt x="281632" y="283671"/>
                  <a:pt x="281632" y="295951"/>
                </a:cubicBezTo>
                <a:cubicBezTo>
                  <a:pt x="281632" y="308230"/>
                  <a:pt x="271678" y="318185"/>
                  <a:pt x="259398" y="318185"/>
                </a:cubicBezTo>
                <a:lnTo>
                  <a:pt x="211224" y="318185"/>
                </a:lnTo>
                <a:cubicBezTo>
                  <a:pt x="204831" y="318194"/>
                  <a:pt x="198743" y="315450"/>
                  <a:pt x="194515" y="310655"/>
                </a:cubicBezTo>
                <a:cubicBezTo>
                  <a:pt x="190287" y="305859"/>
                  <a:pt x="188328" y="299476"/>
                  <a:pt x="189138" y="293134"/>
                </a:cubicBezTo>
                <a:lnTo>
                  <a:pt x="197142" y="229248"/>
                </a:lnTo>
                <a:lnTo>
                  <a:pt x="159344" y="229248"/>
                </a:lnTo>
                <a:lnTo>
                  <a:pt x="151785" y="266898"/>
                </a:lnTo>
                <a:cubicBezTo>
                  <a:pt x="150743" y="272288"/>
                  <a:pt x="147731" y="277097"/>
                  <a:pt x="143336" y="280387"/>
                </a:cubicBezTo>
                <a:lnTo>
                  <a:pt x="106279" y="313738"/>
                </a:lnTo>
                <a:cubicBezTo>
                  <a:pt x="102339" y="316666"/>
                  <a:pt x="97550" y="318228"/>
                  <a:pt x="92642" y="318185"/>
                </a:cubicBezTo>
                <a:close/>
              </a:path>
            </a:pathLst>
          </a:custGeom>
          <a:noFill/>
          <a:ln w="8893">
            <a:solidFill>
              <a:srgbClr val="4E88E7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31" name="Rounded Rectangle 30"/>
          <p:cNvSpPr/>
          <p:nvPr/>
        </p:nvSpPr>
        <p:spPr>
          <a:xfrm>
            <a:off x="3658763" y="4297614"/>
            <a:ext cx="344630" cy="347445"/>
          </a:xfrm>
          <a:custGeom>
            <a:avLst/>
            <a:gdLst/>
            <a:ahLst/>
            <a:cxnLst/>
            <a:rect l="0" t="0" r="0" b="0"/>
            <a:pathLst>
              <a:path w="344630" h="347445">
                <a:moveTo>
                  <a:pt x="52621" y="107316"/>
                </a:moveTo>
                <a:cubicBezTo>
                  <a:pt x="52621" y="86850"/>
                  <a:pt x="69212" y="70259"/>
                  <a:pt x="89678" y="70259"/>
                </a:cubicBezTo>
                <a:cubicBezTo>
                  <a:pt x="110144" y="70259"/>
                  <a:pt x="126735" y="86850"/>
                  <a:pt x="126735" y="107316"/>
                </a:cubicBezTo>
                <a:cubicBezTo>
                  <a:pt x="126735" y="127782"/>
                  <a:pt x="110144" y="144373"/>
                  <a:pt x="89678" y="144373"/>
                </a:cubicBezTo>
                <a:cubicBezTo>
                  <a:pt x="69212" y="144373"/>
                  <a:pt x="52621" y="127782"/>
                  <a:pt x="52621" y="107316"/>
                </a:cubicBezTo>
                <a:close/>
                <a:moveTo>
                  <a:pt x="0" y="0"/>
                </a:moveTo>
                <a:moveTo>
                  <a:pt x="147488" y="285190"/>
                </a:moveTo>
                <a:lnTo>
                  <a:pt x="135629" y="292601"/>
                </a:lnTo>
                <a:lnTo>
                  <a:pt x="119324" y="331140"/>
                </a:lnTo>
                <a:cubicBezTo>
                  <a:pt x="114877" y="342998"/>
                  <a:pt x="101537" y="347445"/>
                  <a:pt x="89679" y="342998"/>
                </a:cubicBezTo>
                <a:cubicBezTo>
                  <a:pt x="79303" y="338551"/>
                  <a:pt x="74856" y="328176"/>
                  <a:pt x="76338" y="317800"/>
                </a:cubicBezTo>
                <a:cubicBezTo>
                  <a:pt x="76338" y="316317"/>
                  <a:pt x="77821" y="313353"/>
                  <a:pt x="77821" y="313353"/>
                </a:cubicBezTo>
                <a:lnTo>
                  <a:pt x="92643" y="277778"/>
                </a:lnTo>
                <a:moveTo>
                  <a:pt x="0" y="0"/>
                </a:moveTo>
                <a:moveTo>
                  <a:pt x="134145" y="199597"/>
                </a:moveTo>
                <a:lnTo>
                  <a:pt x="111911" y="233689"/>
                </a:lnTo>
                <a:cubicBezTo>
                  <a:pt x="104499" y="242583"/>
                  <a:pt x="91159" y="247030"/>
                  <a:pt x="80783" y="239618"/>
                </a:cubicBezTo>
                <a:cubicBezTo>
                  <a:pt x="70407" y="233689"/>
                  <a:pt x="67442" y="218867"/>
                  <a:pt x="73372" y="208491"/>
                </a:cubicBezTo>
                <a:lnTo>
                  <a:pt x="114875" y="143270"/>
                </a:lnTo>
                <a:cubicBezTo>
                  <a:pt x="117840" y="140306"/>
                  <a:pt x="120804" y="135859"/>
                  <a:pt x="126734" y="134377"/>
                </a:cubicBezTo>
                <a:cubicBezTo>
                  <a:pt x="141556" y="128448"/>
                  <a:pt x="151933" y="141788"/>
                  <a:pt x="153415" y="146235"/>
                </a:cubicBezTo>
                <a:lnTo>
                  <a:pt x="188990" y="218867"/>
                </a:lnTo>
                <a:cubicBezTo>
                  <a:pt x="190472" y="221831"/>
                  <a:pt x="191954" y="226278"/>
                  <a:pt x="191954" y="229242"/>
                </a:cubicBezTo>
                <a:lnTo>
                  <a:pt x="191954" y="276675"/>
                </a:lnTo>
                <a:lnTo>
                  <a:pt x="217153" y="309285"/>
                </a:lnTo>
                <a:cubicBezTo>
                  <a:pt x="224564" y="319661"/>
                  <a:pt x="223082" y="333002"/>
                  <a:pt x="212706" y="340413"/>
                </a:cubicBezTo>
                <a:cubicBezTo>
                  <a:pt x="203813" y="346342"/>
                  <a:pt x="191954" y="346342"/>
                  <a:pt x="184543" y="338931"/>
                </a:cubicBezTo>
                <a:lnTo>
                  <a:pt x="181578" y="335966"/>
                </a:lnTo>
                <a:lnTo>
                  <a:pt x="151933" y="297427"/>
                </a:lnTo>
                <a:cubicBezTo>
                  <a:pt x="148968" y="294463"/>
                  <a:pt x="147485" y="290016"/>
                  <a:pt x="147485" y="287051"/>
                </a:cubicBezTo>
                <a:lnTo>
                  <a:pt x="147485" y="264817"/>
                </a:lnTo>
                <a:moveTo>
                  <a:pt x="90467" y="243380"/>
                </a:moveTo>
                <a:lnTo>
                  <a:pt x="11117" y="243380"/>
                </a:lnTo>
                <a:lnTo>
                  <a:pt x="11117" y="179643"/>
                </a:lnTo>
                <a:lnTo>
                  <a:pt x="91715" y="179643"/>
                </a:lnTo>
                <a:moveTo>
                  <a:pt x="344630" y="188249"/>
                </a:moveTo>
                <a:lnTo>
                  <a:pt x="307573" y="188249"/>
                </a:lnTo>
                <a:cubicBezTo>
                  <a:pt x="285339" y="188249"/>
                  <a:pt x="264587" y="173426"/>
                  <a:pt x="258658" y="151192"/>
                </a:cubicBezTo>
                <a:cubicBezTo>
                  <a:pt x="252729" y="128958"/>
                  <a:pt x="231977" y="114135"/>
                  <a:pt x="209743" y="114135"/>
                </a:cubicBezTo>
                <a:lnTo>
                  <a:pt x="190473" y="114135"/>
                </a:lnTo>
                <a:cubicBezTo>
                  <a:pt x="178615" y="114135"/>
                  <a:pt x="168239" y="103759"/>
                  <a:pt x="168239" y="91901"/>
                </a:cubicBezTo>
                <a:cubicBezTo>
                  <a:pt x="168239" y="80042"/>
                  <a:pt x="178615" y="69667"/>
                  <a:pt x="190473" y="69667"/>
                </a:cubicBezTo>
                <a:lnTo>
                  <a:pt x="258658" y="69667"/>
                </a:lnTo>
                <a:cubicBezTo>
                  <a:pt x="263105" y="69667"/>
                  <a:pt x="267552" y="66702"/>
                  <a:pt x="270516" y="62255"/>
                </a:cubicBezTo>
                <a:cubicBezTo>
                  <a:pt x="271999" y="57808"/>
                  <a:pt x="271999" y="51879"/>
                  <a:pt x="267552" y="48915"/>
                </a:cubicBezTo>
                <a:cubicBezTo>
                  <a:pt x="258658" y="40021"/>
                  <a:pt x="258658" y="26680"/>
                  <a:pt x="267552" y="17787"/>
                </a:cubicBezTo>
                <a:cubicBezTo>
                  <a:pt x="276446" y="8893"/>
                  <a:pt x="289786" y="8893"/>
                  <a:pt x="298680" y="17787"/>
                </a:cubicBezTo>
                <a:lnTo>
                  <a:pt x="344630" y="63738"/>
                </a:lnTo>
              </a:path>
            </a:pathLst>
          </a:custGeom>
          <a:noFill/>
          <a:ln w="8893">
            <a:solidFill>
              <a:srgbClr val="92BD39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32" name="Rounded Rectangle 31"/>
          <p:cNvSpPr/>
          <p:nvPr/>
        </p:nvSpPr>
        <p:spPr>
          <a:xfrm>
            <a:off x="6085250" y="4305025"/>
            <a:ext cx="340923" cy="340923"/>
          </a:xfrm>
          <a:custGeom>
            <a:avLst/>
            <a:gdLst/>
            <a:ahLst/>
            <a:cxnLst/>
            <a:rect l="0" t="0" r="0" b="0"/>
            <a:pathLst>
              <a:path w="340923" h="340923">
                <a:moveTo>
                  <a:pt x="207518" y="133404"/>
                </a:moveTo>
                <a:lnTo>
                  <a:pt x="222341" y="133404"/>
                </a:lnTo>
                <a:cubicBezTo>
                  <a:pt x="246900" y="133404"/>
                  <a:pt x="266809" y="153314"/>
                  <a:pt x="266809" y="177873"/>
                </a:cubicBezTo>
                <a:lnTo>
                  <a:pt x="266809" y="326100"/>
                </a:lnTo>
                <a:cubicBezTo>
                  <a:pt x="266809" y="334287"/>
                  <a:pt x="260173" y="340923"/>
                  <a:pt x="251987" y="340923"/>
                </a:cubicBezTo>
                <a:lnTo>
                  <a:pt x="133404" y="340923"/>
                </a:lnTo>
                <a:cubicBezTo>
                  <a:pt x="125218" y="340923"/>
                  <a:pt x="118582" y="334287"/>
                  <a:pt x="118582" y="326100"/>
                </a:cubicBezTo>
                <a:lnTo>
                  <a:pt x="118582" y="222341"/>
                </a:lnTo>
                <a:moveTo>
                  <a:pt x="118582" y="177873"/>
                </a:moveTo>
                <a:cubicBezTo>
                  <a:pt x="118582" y="153314"/>
                  <a:pt x="138491" y="133404"/>
                  <a:pt x="163050" y="133404"/>
                </a:cubicBezTo>
                <a:moveTo>
                  <a:pt x="279557" y="61366"/>
                </a:moveTo>
                <a:cubicBezTo>
                  <a:pt x="300750" y="67235"/>
                  <a:pt x="316954" y="84352"/>
                  <a:pt x="321654" y="105834"/>
                </a:cubicBezTo>
                <a:lnTo>
                  <a:pt x="336476" y="175205"/>
                </a:lnTo>
                <a:cubicBezTo>
                  <a:pt x="337330" y="179495"/>
                  <a:pt x="336245" y="183944"/>
                  <a:pt x="333512" y="187359"/>
                </a:cubicBezTo>
                <a:cubicBezTo>
                  <a:pt x="330837" y="190868"/>
                  <a:pt x="326658" y="192902"/>
                  <a:pt x="322246" y="192844"/>
                </a:cubicBezTo>
                <a:cubicBezTo>
                  <a:pt x="315269" y="193047"/>
                  <a:pt x="309096" y="188355"/>
                  <a:pt x="307424" y="181578"/>
                </a:cubicBezTo>
                <a:lnTo>
                  <a:pt x="292601" y="112356"/>
                </a:lnTo>
                <a:cubicBezTo>
                  <a:pt x="289824" y="99557"/>
                  <a:pt x="278978" y="90096"/>
                  <a:pt x="265920" y="89084"/>
                </a:cubicBezTo>
                <a:lnTo>
                  <a:pt x="251097" y="89084"/>
                </a:lnTo>
                <a:moveTo>
                  <a:pt x="163050" y="133404"/>
                </a:moveTo>
                <a:lnTo>
                  <a:pt x="163050" y="96347"/>
                </a:lnTo>
                <a:moveTo>
                  <a:pt x="192695" y="0"/>
                </a:moveTo>
                <a:lnTo>
                  <a:pt x="192695" y="59291"/>
                </a:lnTo>
                <a:moveTo>
                  <a:pt x="222341" y="0"/>
                </a:moveTo>
                <a:lnTo>
                  <a:pt x="163050" y="0"/>
                </a:lnTo>
                <a:moveTo>
                  <a:pt x="163050" y="96347"/>
                </a:moveTo>
                <a:lnTo>
                  <a:pt x="110281" y="89677"/>
                </a:lnTo>
                <a:cubicBezTo>
                  <a:pt x="106594" y="89232"/>
                  <a:pt x="103806" y="86127"/>
                  <a:pt x="103759" y="82414"/>
                </a:cubicBezTo>
                <a:lnTo>
                  <a:pt x="103759" y="73224"/>
                </a:lnTo>
                <a:cubicBezTo>
                  <a:pt x="104150" y="69797"/>
                  <a:pt x="106854" y="67094"/>
                  <a:pt x="110281" y="66702"/>
                </a:cubicBezTo>
                <a:lnTo>
                  <a:pt x="163050" y="59291"/>
                </a:lnTo>
                <a:lnTo>
                  <a:pt x="229752" y="59291"/>
                </a:lnTo>
                <a:moveTo>
                  <a:pt x="51879" y="55585"/>
                </a:moveTo>
                <a:cubicBezTo>
                  <a:pt x="53926" y="55585"/>
                  <a:pt x="55585" y="57244"/>
                  <a:pt x="55585" y="59291"/>
                </a:cubicBezTo>
                <a:moveTo>
                  <a:pt x="48173" y="59291"/>
                </a:moveTo>
                <a:cubicBezTo>
                  <a:pt x="48173" y="57244"/>
                  <a:pt x="49833" y="55585"/>
                  <a:pt x="51879" y="55585"/>
                </a:cubicBezTo>
                <a:moveTo>
                  <a:pt x="51879" y="62996"/>
                </a:moveTo>
                <a:cubicBezTo>
                  <a:pt x="49833" y="62996"/>
                  <a:pt x="48173" y="61337"/>
                  <a:pt x="48173" y="59291"/>
                </a:cubicBezTo>
                <a:moveTo>
                  <a:pt x="55585" y="59291"/>
                </a:moveTo>
                <a:cubicBezTo>
                  <a:pt x="55585" y="61337"/>
                  <a:pt x="53926" y="62996"/>
                  <a:pt x="51879" y="62996"/>
                </a:cubicBezTo>
                <a:moveTo>
                  <a:pt x="51879" y="100053"/>
                </a:moveTo>
                <a:cubicBezTo>
                  <a:pt x="53926" y="100053"/>
                  <a:pt x="55585" y="101712"/>
                  <a:pt x="55585" y="103759"/>
                </a:cubicBezTo>
                <a:moveTo>
                  <a:pt x="48173" y="103759"/>
                </a:moveTo>
                <a:cubicBezTo>
                  <a:pt x="48173" y="101712"/>
                  <a:pt x="49833" y="100053"/>
                  <a:pt x="51879" y="100053"/>
                </a:cubicBezTo>
                <a:moveTo>
                  <a:pt x="51879" y="107465"/>
                </a:moveTo>
                <a:cubicBezTo>
                  <a:pt x="49833" y="107465"/>
                  <a:pt x="48173" y="105805"/>
                  <a:pt x="48173" y="103759"/>
                </a:cubicBezTo>
                <a:moveTo>
                  <a:pt x="55585" y="103759"/>
                </a:moveTo>
                <a:cubicBezTo>
                  <a:pt x="55585" y="105805"/>
                  <a:pt x="53926" y="107465"/>
                  <a:pt x="51879" y="107465"/>
                </a:cubicBezTo>
                <a:moveTo>
                  <a:pt x="14822" y="33351"/>
                </a:moveTo>
                <a:cubicBezTo>
                  <a:pt x="16869" y="33351"/>
                  <a:pt x="18528" y="35010"/>
                  <a:pt x="18528" y="37056"/>
                </a:cubicBezTo>
                <a:moveTo>
                  <a:pt x="11117" y="37056"/>
                </a:moveTo>
                <a:cubicBezTo>
                  <a:pt x="11117" y="35010"/>
                  <a:pt x="12776" y="33351"/>
                  <a:pt x="14822" y="33351"/>
                </a:cubicBezTo>
                <a:moveTo>
                  <a:pt x="14822" y="40762"/>
                </a:moveTo>
                <a:cubicBezTo>
                  <a:pt x="12776" y="40762"/>
                  <a:pt x="11117" y="39103"/>
                  <a:pt x="11117" y="37056"/>
                </a:cubicBezTo>
                <a:moveTo>
                  <a:pt x="18528" y="37056"/>
                </a:moveTo>
                <a:cubicBezTo>
                  <a:pt x="18528" y="39103"/>
                  <a:pt x="16869" y="40762"/>
                  <a:pt x="14822" y="40762"/>
                </a:cubicBezTo>
                <a:moveTo>
                  <a:pt x="14822" y="77819"/>
                </a:moveTo>
                <a:cubicBezTo>
                  <a:pt x="16869" y="77819"/>
                  <a:pt x="18528" y="79478"/>
                  <a:pt x="18528" y="81525"/>
                </a:cubicBezTo>
                <a:moveTo>
                  <a:pt x="11117" y="81525"/>
                </a:moveTo>
                <a:cubicBezTo>
                  <a:pt x="11117" y="79478"/>
                  <a:pt x="12776" y="77819"/>
                  <a:pt x="14822" y="77819"/>
                </a:cubicBezTo>
                <a:moveTo>
                  <a:pt x="14822" y="85230"/>
                </a:moveTo>
                <a:cubicBezTo>
                  <a:pt x="12776" y="85230"/>
                  <a:pt x="11117" y="83571"/>
                  <a:pt x="11117" y="81525"/>
                </a:cubicBezTo>
                <a:moveTo>
                  <a:pt x="18528" y="81525"/>
                </a:moveTo>
                <a:cubicBezTo>
                  <a:pt x="18528" y="83571"/>
                  <a:pt x="16869" y="85230"/>
                  <a:pt x="14822" y="85230"/>
                </a:cubicBezTo>
                <a:moveTo>
                  <a:pt x="14822" y="122287"/>
                </a:moveTo>
                <a:cubicBezTo>
                  <a:pt x="16869" y="122287"/>
                  <a:pt x="18528" y="123946"/>
                  <a:pt x="18528" y="125993"/>
                </a:cubicBezTo>
                <a:moveTo>
                  <a:pt x="11117" y="125993"/>
                </a:moveTo>
                <a:cubicBezTo>
                  <a:pt x="11117" y="123946"/>
                  <a:pt x="12776" y="122287"/>
                  <a:pt x="14822" y="122287"/>
                </a:cubicBezTo>
                <a:moveTo>
                  <a:pt x="14822" y="129699"/>
                </a:moveTo>
                <a:cubicBezTo>
                  <a:pt x="12776" y="129699"/>
                  <a:pt x="11117" y="128040"/>
                  <a:pt x="11117" y="125993"/>
                </a:cubicBezTo>
                <a:moveTo>
                  <a:pt x="18528" y="125993"/>
                </a:moveTo>
                <a:cubicBezTo>
                  <a:pt x="18528" y="128040"/>
                  <a:pt x="16869" y="129699"/>
                  <a:pt x="14822" y="129699"/>
                </a:cubicBezTo>
                <a:moveTo>
                  <a:pt x="340923" y="0"/>
                </a:moveTo>
                <a:lnTo>
                  <a:pt x="0" y="340923"/>
                </a:lnTo>
              </a:path>
            </a:pathLst>
          </a:custGeom>
          <a:noFill/>
          <a:ln w="8893">
            <a:solidFill>
              <a:srgbClr val="7F64EA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F152CEE1-2567-17E1-2371-2CBB87E22AE2}"/>
              </a:ext>
            </a:extLst>
          </p:cNvPr>
          <p:cNvCxnSpPr/>
          <p:nvPr/>
        </p:nvCxnSpPr>
        <p:spPr>
          <a:xfrm flipH="1">
            <a:off x="5212930" y="3088076"/>
            <a:ext cx="798571" cy="1022197"/>
          </a:xfrm>
          <a:prstGeom prst="straightConnector1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feld 34">
            <a:extLst>
              <a:ext uri="{FF2B5EF4-FFF2-40B4-BE49-F238E27FC236}">
                <a16:creationId xmlns:a16="http://schemas.microsoft.com/office/drawing/2014/main" id="{6CFB1CAA-7837-D676-EB85-DD2E5D6CAC66}"/>
              </a:ext>
            </a:extLst>
          </p:cNvPr>
          <p:cNvSpPr txBox="1"/>
          <p:nvPr/>
        </p:nvSpPr>
        <p:spPr>
          <a:xfrm>
            <a:off x="4593866" y="5364533"/>
            <a:ext cx="3398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rgbClr val="FF0000"/>
                </a:solidFill>
              </a:rPr>
              <a:t>Es wird erst die Geruchsbeseitigung und dann die Desinfektion durchgeführt, die beiden Punkte müssen somit getauscht werden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Bildschirmpräsentation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Office Theme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Sascha Hintze</cp:lastModifiedBy>
  <cp:revision>2</cp:revision>
  <dcterms:created xsi:type="dcterms:W3CDTF">2013-01-27T09:14:16Z</dcterms:created>
  <dcterms:modified xsi:type="dcterms:W3CDTF">2025-06-21T07:25:15Z</dcterms:modified>
  <cp:category/>
</cp:coreProperties>
</file>