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61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75701" y="2961732"/>
            <a:ext cx="1452049" cy="569741"/>
            <a:chOff x="379827" y="1804181"/>
            <a:chExt cx="1452049" cy="569741"/>
          </a:xfrm>
        </p:grpSpPr>
        <p:sp>
          <p:nvSpPr>
            <p:cNvPr id="2" name="Rounded Rectangle 1"/>
            <p:cNvSpPr/>
            <p:nvPr/>
          </p:nvSpPr>
          <p:spPr>
            <a:xfrm>
              <a:off x="379827" y="1804181"/>
              <a:ext cx="1452049" cy="569741"/>
            </a:xfrm>
            <a:custGeom>
              <a:avLst/>
              <a:gdLst/>
              <a:ahLst/>
              <a:cxnLst/>
              <a:rect l="0" t="0" r="0" b="0"/>
              <a:pathLst>
                <a:path w="1452049" h="569741">
                  <a:moveTo>
                    <a:pt x="1234440" y="569741"/>
                  </a:moveTo>
                  <a:lnTo>
                    <a:pt x="94956" y="569741"/>
                  </a:lnTo>
                  <a:lnTo>
                    <a:pt x="94956" y="0"/>
                  </a:lnTo>
                  <a:lnTo>
                    <a:pt x="1234440" y="0"/>
                  </a:lnTo>
                  <a:close/>
                  <a:moveTo>
                    <a:pt x="1262135" y="569741"/>
                  </a:moveTo>
                  <a:lnTo>
                    <a:pt x="1234440" y="569741"/>
                  </a:lnTo>
                  <a:lnTo>
                    <a:pt x="1234440" y="0"/>
                  </a:lnTo>
                  <a:lnTo>
                    <a:pt x="1262135" y="0"/>
                  </a:lnTo>
                  <a:lnTo>
                    <a:pt x="1452049" y="284870"/>
                  </a:lnTo>
                  <a:close/>
                  <a:moveTo>
                    <a:pt x="0" y="0"/>
                  </a:moveTo>
                  <a:lnTo>
                    <a:pt x="94956" y="0"/>
                  </a:lnTo>
                  <a:lnTo>
                    <a:pt x="94956" y="569741"/>
                  </a:lnTo>
                  <a:lnTo>
                    <a:pt x="0" y="569741"/>
                  </a:lnTo>
                  <a:lnTo>
                    <a:pt x="0" y="284870"/>
                  </a:lnTo>
                  <a:close/>
                </a:path>
              </a:pathLst>
            </a:custGeom>
            <a:solidFill>
              <a:srgbClr val="EDF4FF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379827" y="1804181"/>
              <a:ext cx="1448093" cy="569741"/>
            </a:xfrm>
            <a:custGeom>
              <a:avLst/>
              <a:gdLst/>
              <a:ahLst/>
              <a:cxnLst/>
              <a:rect l="0" t="0" r="0" b="0"/>
              <a:pathLst>
                <a:path w="1448093" h="569741">
                  <a:moveTo>
                    <a:pt x="94956" y="0"/>
                  </a:moveTo>
                  <a:lnTo>
                    <a:pt x="1234440" y="0"/>
                  </a:lnTo>
                  <a:moveTo>
                    <a:pt x="1230483" y="0"/>
                  </a:moveTo>
                  <a:lnTo>
                    <a:pt x="1258179" y="0"/>
                  </a:lnTo>
                  <a:lnTo>
                    <a:pt x="1448093" y="284870"/>
                  </a:lnTo>
                  <a:lnTo>
                    <a:pt x="1258179" y="569741"/>
                  </a:lnTo>
                  <a:lnTo>
                    <a:pt x="1230483" y="569741"/>
                  </a:lnTo>
                  <a:moveTo>
                    <a:pt x="1234440" y="569741"/>
                  </a:moveTo>
                  <a:lnTo>
                    <a:pt x="94956" y="569741"/>
                  </a:lnTo>
                  <a:moveTo>
                    <a:pt x="94956" y="569741"/>
                  </a:moveTo>
                  <a:lnTo>
                    <a:pt x="0" y="569741"/>
                  </a:lnTo>
                  <a:lnTo>
                    <a:pt x="0" y="0"/>
                  </a:lnTo>
                  <a:lnTo>
                    <a:pt x="94956" y="0"/>
                  </a:lnTo>
                </a:path>
              </a:pathLst>
            </a:custGeom>
            <a:noFill/>
            <a:ln w="11869">
              <a:solidFill>
                <a:srgbClr val="4E88E7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136750" y="2961732"/>
            <a:ext cx="1626137" cy="569741"/>
            <a:chOff x="1740876" y="1804181"/>
            <a:chExt cx="1626137" cy="569741"/>
          </a:xfrm>
        </p:grpSpPr>
        <p:sp>
          <p:nvSpPr>
            <p:cNvPr id="5" name="Rounded Rectangle 4"/>
            <p:cNvSpPr/>
            <p:nvPr/>
          </p:nvSpPr>
          <p:spPr>
            <a:xfrm>
              <a:off x="1740876" y="1804181"/>
              <a:ext cx="1626137" cy="569741"/>
            </a:xfrm>
            <a:custGeom>
              <a:avLst/>
              <a:gdLst/>
              <a:ahLst/>
              <a:cxnLst/>
              <a:rect l="0" t="0" r="0" b="0"/>
              <a:pathLst>
                <a:path w="1626137" h="569741">
                  <a:moveTo>
                    <a:pt x="1408527" y="569741"/>
                  </a:moveTo>
                  <a:lnTo>
                    <a:pt x="269044" y="569741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569741"/>
                  </a:moveTo>
                  <a:lnTo>
                    <a:pt x="1408527" y="569741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284870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569741"/>
                  </a:lnTo>
                  <a:lnTo>
                    <a:pt x="0" y="569741"/>
                  </a:lnTo>
                  <a:lnTo>
                    <a:pt x="189913" y="284870"/>
                  </a:lnTo>
                  <a:close/>
                </a:path>
              </a:pathLst>
            </a:custGeom>
            <a:solidFill>
              <a:srgbClr val="E3FFF2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740876" y="1804181"/>
              <a:ext cx="1622180" cy="569741"/>
            </a:xfrm>
            <a:custGeom>
              <a:avLst/>
              <a:gdLst/>
              <a:ahLst/>
              <a:cxnLst/>
              <a:rect l="0" t="0" r="0" b="0"/>
              <a:pathLst>
                <a:path w="1622180" h="569741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284870"/>
                  </a:lnTo>
                  <a:lnTo>
                    <a:pt x="1432266" y="569741"/>
                  </a:lnTo>
                  <a:lnTo>
                    <a:pt x="1404571" y="569741"/>
                  </a:lnTo>
                  <a:moveTo>
                    <a:pt x="1408527" y="569741"/>
                  </a:moveTo>
                  <a:lnTo>
                    <a:pt x="269044" y="569741"/>
                  </a:lnTo>
                  <a:moveTo>
                    <a:pt x="269044" y="569741"/>
                  </a:moveTo>
                  <a:lnTo>
                    <a:pt x="0" y="569741"/>
                  </a:lnTo>
                  <a:lnTo>
                    <a:pt x="189913" y="284870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3CC583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671887" y="2961732"/>
            <a:ext cx="1626137" cy="569741"/>
            <a:chOff x="3276013" y="1804181"/>
            <a:chExt cx="1626137" cy="569741"/>
          </a:xfrm>
        </p:grpSpPr>
        <p:sp>
          <p:nvSpPr>
            <p:cNvPr id="8" name="Rounded Rectangle 7"/>
            <p:cNvSpPr/>
            <p:nvPr/>
          </p:nvSpPr>
          <p:spPr>
            <a:xfrm>
              <a:off x="3276013" y="1804181"/>
              <a:ext cx="1626137" cy="569741"/>
            </a:xfrm>
            <a:custGeom>
              <a:avLst/>
              <a:gdLst/>
              <a:ahLst/>
              <a:cxnLst/>
              <a:rect l="0" t="0" r="0" b="0"/>
              <a:pathLst>
                <a:path w="1626137" h="569741">
                  <a:moveTo>
                    <a:pt x="1408527" y="569741"/>
                  </a:moveTo>
                  <a:lnTo>
                    <a:pt x="269044" y="569741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569741"/>
                  </a:moveTo>
                  <a:lnTo>
                    <a:pt x="1408527" y="569741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284870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569741"/>
                  </a:lnTo>
                  <a:lnTo>
                    <a:pt x="0" y="569741"/>
                  </a:lnTo>
                  <a:lnTo>
                    <a:pt x="189913" y="284870"/>
                  </a:lnTo>
                  <a:close/>
                </a:path>
              </a:pathLst>
            </a:custGeom>
            <a:solidFill>
              <a:srgbClr val="F4FFDC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276013" y="1804181"/>
              <a:ext cx="1622180" cy="569741"/>
            </a:xfrm>
            <a:custGeom>
              <a:avLst/>
              <a:gdLst/>
              <a:ahLst/>
              <a:cxnLst/>
              <a:rect l="0" t="0" r="0" b="0"/>
              <a:pathLst>
                <a:path w="1622180" h="569741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284870"/>
                  </a:lnTo>
                  <a:lnTo>
                    <a:pt x="1432266" y="569741"/>
                  </a:lnTo>
                  <a:lnTo>
                    <a:pt x="1404571" y="569741"/>
                  </a:lnTo>
                  <a:moveTo>
                    <a:pt x="1408527" y="569741"/>
                  </a:moveTo>
                  <a:lnTo>
                    <a:pt x="269044" y="569741"/>
                  </a:lnTo>
                  <a:moveTo>
                    <a:pt x="269044" y="569741"/>
                  </a:moveTo>
                  <a:lnTo>
                    <a:pt x="0" y="569741"/>
                  </a:lnTo>
                  <a:lnTo>
                    <a:pt x="189913" y="284870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92BD39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207024" y="2961732"/>
            <a:ext cx="1626137" cy="569741"/>
            <a:chOff x="4811150" y="1804181"/>
            <a:chExt cx="1626137" cy="569741"/>
          </a:xfrm>
        </p:grpSpPr>
        <p:sp>
          <p:nvSpPr>
            <p:cNvPr id="11" name="Rounded Rectangle 10"/>
            <p:cNvSpPr/>
            <p:nvPr/>
          </p:nvSpPr>
          <p:spPr>
            <a:xfrm>
              <a:off x="4811150" y="1804181"/>
              <a:ext cx="1626137" cy="569741"/>
            </a:xfrm>
            <a:custGeom>
              <a:avLst/>
              <a:gdLst/>
              <a:ahLst/>
              <a:cxnLst/>
              <a:rect l="0" t="0" r="0" b="0"/>
              <a:pathLst>
                <a:path w="1626137" h="569741">
                  <a:moveTo>
                    <a:pt x="1408527" y="569741"/>
                  </a:moveTo>
                  <a:lnTo>
                    <a:pt x="269044" y="569741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569741"/>
                  </a:moveTo>
                  <a:lnTo>
                    <a:pt x="1408527" y="569741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284870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569741"/>
                  </a:lnTo>
                  <a:lnTo>
                    <a:pt x="0" y="569741"/>
                  </a:lnTo>
                  <a:lnTo>
                    <a:pt x="189913" y="284870"/>
                  </a:lnTo>
                  <a:close/>
                </a:path>
              </a:pathLst>
            </a:custGeom>
            <a:solidFill>
              <a:srgbClr val="E8F9FF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811150" y="1804181"/>
              <a:ext cx="1622180" cy="569741"/>
            </a:xfrm>
            <a:custGeom>
              <a:avLst/>
              <a:gdLst/>
              <a:ahLst/>
              <a:cxnLst/>
              <a:rect l="0" t="0" r="0" b="0"/>
              <a:pathLst>
                <a:path w="1622180" h="569741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284870"/>
                  </a:lnTo>
                  <a:lnTo>
                    <a:pt x="1432266" y="569741"/>
                  </a:lnTo>
                  <a:lnTo>
                    <a:pt x="1404571" y="569741"/>
                  </a:lnTo>
                  <a:moveTo>
                    <a:pt x="1408527" y="569741"/>
                  </a:moveTo>
                  <a:lnTo>
                    <a:pt x="269044" y="569741"/>
                  </a:lnTo>
                  <a:moveTo>
                    <a:pt x="269044" y="569741"/>
                  </a:moveTo>
                  <a:lnTo>
                    <a:pt x="0" y="569741"/>
                  </a:lnTo>
                  <a:lnTo>
                    <a:pt x="189913" y="284870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1EABDA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742161" y="2961732"/>
            <a:ext cx="1626137" cy="569741"/>
            <a:chOff x="6346287" y="1804181"/>
            <a:chExt cx="1626137" cy="569741"/>
          </a:xfrm>
        </p:grpSpPr>
        <p:sp>
          <p:nvSpPr>
            <p:cNvPr id="14" name="Rounded Rectangle 13"/>
            <p:cNvSpPr/>
            <p:nvPr/>
          </p:nvSpPr>
          <p:spPr>
            <a:xfrm>
              <a:off x="6346287" y="1804181"/>
              <a:ext cx="1626137" cy="569741"/>
            </a:xfrm>
            <a:custGeom>
              <a:avLst/>
              <a:gdLst/>
              <a:ahLst/>
              <a:cxnLst/>
              <a:rect l="0" t="0" r="0" b="0"/>
              <a:pathLst>
                <a:path w="1626137" h="569741">
                  <a:moveTo>
                    <a:pt x="1408527" y="569741"/>
                  </a:moveTo>
                  <a:lnTo>
                    <a:pt x="269044" y="569741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569741"/>
                  </a:moveTo>
                  <a:lnTo>
                    <a:pt x="1408527" y="569741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284870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569741"/>
                  </a:lnTo>
                  <a:lnTo>
                    <a:pt x="0" y="569741"/>
                  </a:lnTo>
                  <a:lnTo>
                    <a:pt x="189913" y="284870"/>
                  </a:lnTo>
                  <a:close/>
                </a:path>
              </a:pathLst>
            </a:custGeom>
            <a:solidFill>
              <a:srgbClr val="F3F0FF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6346287" y="1804181"/>
              <a:ext cx="1622180" cy="569741"/>
            </a:xfrm>
            <a:custGeom>
              <a:avLst/>
              <a:gdLst/>
              <a:ahLst/>
              <a:cxnLst/>
              <a:rect l="0" t="0" r="0" b="0"/>
              <a:pathLst>
                <a:path w="1622180" h="569741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284870"/>
                  </a:lnTo>
                  <a:lnTo>
                    <a:pt x="1432266" y="569741"/>
                  </a:lnTo>
                  <a:lnTo>
                    <a:pt x="1404571" y="569741"/>
                  </a:lnTo>
                  <a:moveTo>
                    <a:pt x="1408527" y="569741"/>
                  </a:moveTo>
                  <a:lnTo>
                    <a:pt x="269044" y="569741"/>
                  </a:lnTo>
                  <a:moveTo>
                    <a:pt x="269044" y="569741"/>
                  </a:moveTo>
                  <a:lnTo>
                    <a:pt x="0" y="569741"/>
                  </a:lnTo>
                  <a:lnTo>
                    <a:pt x="189913" y="284870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7F64EA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706255" y="1957563"/>
            <a:ext cx="3905103" cy="27695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1">
                <a:solidFill>
                  <a:srgbClr val="484848"/>
                </a:solidFill>
                <a:latin typeface="Roboto"/>
              </a:rPr>
              <a:t>Napkin Präsentationserstellungsprozess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8970" y="3072515"/>
            <a:ext cx="724046" cy="4652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E88E7"/>
                </a:solidFill>
                <a:latin typeface="Roboto"/>
              </a:rPr>
              <a:t>Thema
eingeben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33412" y="3167472"/>
            <a:ext cx="1210700" cy="2326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3CC583"/>
                </a:solidFill>
                <a:latin typeface="Roboto"/>
              </a:rPr>
              <a:t>KI-Verarbeitung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54205" y="3167472"/>
            <a:ext cx="1448093" cy="2326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92BD39"/>
                </a:solidFill>
                <a:latin typeface="Roboto"/>
              </a:rPr>
              <a:t>Inhaltsgenerierung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78543" y="3072515"/>
            <a:ext cx="997047" cy="4652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1EABDA"/>
                </a:solidFill>
                <a:latin typeface="Roboto"/>
              </a:rPr>
              <a:t>Präsentation
erstellen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33305" y="3072515"/>
            <a:ext cx="997047" cy="4652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7F64EA"/>
                </a:solidFill>
                <a:latin typeface="Roboto"/>
              </a:rPr>
              <a:t>Fertige
Präsentation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4743" y="3737214"/>
            <a:ext cx="1222570" cy="116322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Roboto"/>
              </a:rPr>
              <a:t>Der Benutzer
gibt das Thema
für die
Präsentation
ein.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7368" y="3737214"/>
            <a:ext cx="1175091" cy="116322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Roboto"/>
              </a:rPr>
              <a:t>Die KI
verarbeitet das
Thema, um
Inhalte zu
generieren.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60636" y="3737214"/>
            <a:ext cx="1186961" cy="9305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Roboto"/>
              </a:rPr>
              <a:t>Die KI generiert
den Inhalt für
die
Präsentation.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56941" y="3737214"/>
            <a:ext cx="1020786" cy="116322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Roboto"/>
              </a:rPr>
              <a:t>Die
Präsentation
wird mit dem
generierten
Inhalt erstellt.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17457" y="3737214"/>
            <a:ext cx="1210700" cy="9305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Roboto"/>
              </a:rPr>
              <a:t>Die fertige
Präsentation ist
bereit zur
Verwendung.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263861" y="2530469"/>
            <a:ext cx="356542" cy="284870"/>
          </a:xfrm>
          <a:custGeom>
            <a:avLst/>
            <a:gdLst/>
            <a:ahLst/>
            <a:cxnLst/>
            <a:rect l="0" t="0" r="0" b="0"/>
            <a:pathLst>
              <a:path w="356542" h="284870">
                <a:moveTo>
                  <a:pt x="35843" y="126609"/>
                </a:moveTo>
                <a:lnTo>
                  <a:pt x="16535" y="126609"/>
                </a:lnTo>
                <a:cubicBezTo>
                  <a:pt x="11661" y="126609"/>
                  <a:pt x="7058" y="124362"/>
                  <a:pt x="4059" y="120519"/>
                </a:cubicBezTo>
                <a:cubicBezTo>
                  <a:pt x="1060" y="116676"/>
                  <a:pt x="0" y="111665"/>
                  <a:pt x="1184" y="106937"/>
                </a:cubicBezTo>
                <a:lnTo>
                  <a:pt x="24923" y="11980"/>
                </a:lnTo>
                <a:cubicBezTo>
                  <a:pt x="26687" y="4938"/>
                  <a:pt x="33016" y="0"/>
                  <a:pt x="40275" y="0"/>
                </a:cubicBezTo>
                <a:lnTo>
                  <a:pt x="316267" y="0"/>
                </a:lnTo>
                <a:cubicBezTo>
                  <a:pt x="323526" y="0"/>
                  <a:pt x="329854" y="4938"/>
                  <a:pt x="331618" y="11980"/>
                </a:cubicBezTo>
                <a:lnTo>
                  <a:pt x="355358" y="106937"/>
                </a:lnTo>
                <a:cubicBezTo>
                  <a:pt x="356542" y="111665"/>
                  <a:pt x="355482" y="116676"/>
                  <a:pt x="352483" y="120519"/>
                </a:cubicBezTo>
                <a:cubicBezTo>
                  <a:pt x="349484" y="124362"/>
                  <a:pt x="344881" y="126609"/>
                  <a:pt x="340006" y="126609"/>
                </a:cubicBezTo>
                <a:lnTo>
                  <a:pt x="320714" y="126609"/>
                </a:lnTo>
                <a:moveTo>
                  <a:pt x="59583" y="94956"/>
                </a:moveTo>
                <a:lnTo>
                  <a:pt x="43756" y="94956"/>
                </a:lnTo>
                <a:moveTo>
                  <a:pt x="91235" y="63304"/>
                </a:moveTo>
                <a:lnTo>
                  <a:pt x="75409" y="63304"/>
                </a:lnTo>
                <a:moveTo>
                  <a:pt x="138713" y="63304"/>
                </a:moveTo>
                <a:lnTo>
                  <a:pt x="122887" y="63304"/>
                </a:lnTo>
                <a:moveTo>
                  <a:pt x="186192" y="63304"/>
                </a:moveTo>
                <a:lnTo>
                  <a:pt x="170366" y="63304"/>
                </a:lnTo>
                <a:moveTo>
                  <a:pt x="233670" y="63304"/>
                </a:moveTo>
                <a:lnTo>
                  <a:pt x="217844" y="63304"/>
                </a:lnTo>
                <a:moveTo>
                  <a:pt x="281149" y="63304"/>
                </a:moveTo>
                <a:lnTo>
                  <a:pt x="265323" y="63304"/>
                </a:lnTo>
                <a:moveTo>
                  <a:pt x="91235" y="31652"/>
                </a:moveTo>
                <a:lnTo>
                  <a:pt x="75409" y="31652"/>
                </a:lnTo>
                <a:moveTo>
                  <a:pt x="122887" y="31652"/>
                </a:moveTo>
                <a:lnTo>
                  <a:pt x="138713" y="31652"/>
                </a:lnTo>
                <a:moveTo>
                  <a:pt x="186192" y="31652"/>
                </a:moveTo>
                <a:lnTo>
                  <a:pt x="170366" y="31652"/>
                </a:lnTo>
                <a:moveTo>
                  <a:pt x="233670" y="31652"/>
                </a:moveTo>
                <a:lnTo>
                  <a:pt x="217844" y="31652"/>
                </a:lnTo>
                <a:moveTo>
                  <a:pt x="281149" y="31652"/>
                </a:moveTo>
                <a:lnTo>
                  <a:pt x="265323" y="31652"/>
                </a:lnTo>
                <a:moveTo>
                  <a:pt x="265323" y="94956"/>
                </a:moveTo>
                <a:lnTo>
                  <a:pt x="91235" y="94956"/>
                </a:lnTo>
                <a:moveTo>
                  <a:pt x="312801" y="94956"/>
                </a:moveTo>
                <a:lnTo>
                  <a:pt x="296975" y="94956"/>
                </a:lnTo>
                <a:moveTo>
                  <a:pt x="96679" y="158926"/>
                </a:moveTo>
                <a:lnTo>
                  <a:pt x="101110" y="143337"/>
                </a:lnTo>
                <a:cubicBezTo>
                  <a:pt x="102955" y="136891"/>
                  <a:pt x="109675" y="133160"/>
                  <a:pt x="116122" y="135005"/>
                </a:cubicBezTo>
                <a:cubicBezTo>
                  <a:pt x="122568" y="136849"/>
                  <a:pt x="126298" y="143569"/>
                  <a:pt x="124454" y="150016"/>
                </a:cubicBezTo>
                <a:lnTo>
                  <a:pt x="119991" y="165573"/>
                </a:lnTo>
                <a:moveTo>
                  <a:pt x="66673" y="175575"/>
                </a:moveTo>
                <a:lnTo>
                  <a:pt x="73320" y="152247"/>
                </a:lnTo>
                <a:cubicBezTo>
                  <a:pt x="75331" y="146009"/>
                  <a:pt x="81927" y="142489"/>
                  <a:pt x="88229" y="144291"/>
                </a:cubicBezTo>
                <a:cubicBezTo>
                  <a:pt x="94531" y="146093"/>
                  <a:pt x="98269" y="152567"/>
                  <a:pt x="96679" y="158926"/>
                </a:cubicBezTo>
                <a:lnTo>
                  <a:pt x="83338" y="205597"/>
                </a:lnTo>
                <a:moveTo>
                  <a:pt x="106650" y="212244"/>
                </a:moveTo>
                <a:lnTo>
                  <a:pt x="119959" y="165573"/>
                </a:lnTo>
                <a:cubicBezTo>
                  <a:pt x="121112" y="161359"/>
                  <a:pt x="124440" y="158089"/>
                  <a:pt x="128674" y="157011"/>
                </a:cubicBezTo>
                <a:cubicBezTo>
                  <a:pt x="132907" y="155933"/>
                  <a:pt x="137394" y="157214"/>
                  <a:pt x="140421" y="160364"/>
                </a:cubicBezTo>
                <a:cubicBezTo>
                  <a:pt x="143448" y="163514"/>
                  <a:pt x="144549" y="168048"/>
                  <a:pt x="143303" y="172235"/>
                </a:cubicBezTo>
                <a:lnTo>
                  <a:pt x="121146" y="250021"/>
                </a:lnTo>
                <a:lnTo>
                  <a:pt x="148684" y="231773"/>
                </a:lnTo>
                <a:cubicBezTo>
                  <a:pt x="153135" y="229722"/>
                  <a:pt x="158418" y="231313"/>
                  <a:pt x="160996" y="235482"/>
                </a:cubicBezTo>
                <a:cubicBezTo>
                  <a:pt x="163573" y="239651"/>
                  <a:pt x="162637" y="245088"/>
                  <a:pt x="158813" y="248154"/>
                </a:cubicBezTo>
                <a:cubicBezTo>
                  <a:pt x="158813" y="248154"/>
                  <a:pt x="141135" y="268142"/>
                  <a:pt x="124090" y="284870"/>
                </a:cubicBezTo>
                <a:moveTo>
                  <a:pt x="29101" y="283905"/>
                </a:moveTo>
                <a:cubicBezTo>
                  <a:pt x="20425" y="273604"/>
                  <a:pt x="17457" y="259654"/>
                  <a:pt x="21188" y="246713"/>
                </a:cubicBezTo>
                <a:lnTo>
                  <a:pt x="43345" y="168944"/>
                </a:lnTo>
                <a:cubicBezTo>
                  <a:pt x="45176" y="162502"/>
                  <a:pt x="51883" y="158764"/>
                  <a:pt x="58324" y="160595"/>
                </a:cubicBezTo>
                <a:cubicBezTo>
                  <a:pt x="64766" y="162427"/>
                  <a:pt x="68504" y="169133"/>
                  <a:pt x="66673" y="175575"/>
                </a:cubicBezTo>
                <a:lnTo>
                  <a:pt x="56686" y="210582"/>
                </a:lnTo>
                <a:moveTo>
                  <a:pt x="236551" y="165573"/>
                </a:moveTo>
                <a:lnTo>
                  <a:pt x="232103" y="150016"/>
                </a:lnTo>
                <a:cubicBezTo>
                  <a:pt x="230502" y="143661"/>
                  <a:pt x="234233" y="137183"/>
                  <a:pt x="240533" y="135379"/>
                </a:cubicBezTo>
                <a:cubicBezTo>
                  <a:pt x="246833" y="133575"/>
                  <a:pt x="253427" y="137098"/>
                  <a:pt x="255431" y="143337"/>
                </a:cubicBezTo>
                <a:lnTo>
                  <a:pt x="259863" y="158926"/>
                </a:lnTo>
                <a:moveTo>
                  <a:pt x="273204" y="205597"/>
                </a:moveTo>
                <a:lnTo>
                  <a:pt x="259863" y="158926"/>
                </a:lnTo>
                <a:cubicBezTo>
                  <a:pt x="258272" y="152567"/>
                  <a:pt x="262011" y="146093"/>
                  <a:pt x="268313" y="144291"/>
                </a:cubicBezTo>
                <a:cubicBezTo>
                  <a:pt x="274615" y="142489"/>
                  <a:pt x="281211" y="146009"/>
                  <a:pt x="283222" y="152247"/>
                </a:cubicBezTo>
                <a:lnTo>
                  <a:pt x="289869" y="175575"/>
                </a:lnTo>
                <a:moveTo>
                  <a:pt x="232452" y="284870"/>
                </a:moveTo>
                <a:cubicBezTo>
                  <a:pt x="215407" y="268142"/>
                  <a:pt x="197729" y="248154"/>
                  <a:pt x="197729" y="248154"/>
                </a:cubicBezTo>
                <a:cubicBezTo>
                  <a:pt x="193905" y="245088"/>
                  <a:pt x="192968" y="239651"/>
                  <a:pt x="195546" y="235482"/>
                </a:cubicBezTo>
                <a:cubicBezTo>
                  <a:pt x="198124" y="231313"/>
                  <a:pt x="203406" y="229722"/>
                  <a:pt x="207858" y="231774"/>
                </a:cubicBezTo>
                <a:lnTo>
                  <a:pt x="235427" y="250021"/>
                </a:lnTo>
                <a:lnTo>
                  <a:pt x="213270" y="172236"/>
                </a:lnTo>
                <a:cubicBezTo>
                  <a:pt x="212025" y="168048"/>
                  <a:pt x="213125" y="163514"/>
                  <a:pt x="216152" y="160364"/>
                </a:cubicBezTo>
                <a:cubicBezTo>
                  <a:pt x="219180" y="157214"/>
                  <a:pt x="223666" y="155933"/>
                  <a:pt x="227900" y="157011"/>
                </a:cubicBezTo>
                <a:cubicBezTo>
                  <a:pt x="232134" y="158089"/>
                  <a:pt x="235462" y="161359"/>
                  <a:pt x="236614" y="165573"/>
                </a:cubicBezTo>
                <a:lnTo>
                  <a:pt x="249940" y="212244"/>
                </a:lnTo>
                <a:moveTo>
                  <a:pt x="299855" y="210582"/>
                </a:moveTo>
                <a:lnTo>
                  <a:pt x="289869" y="175575"/>
                </a:lnTo>
                <a:cubicBezTo>
                  <a:pt x="288539" y="171359"/>
                  <a:pt x="289605" y="166754"/>
                  <a:pt x="292653" y="163552"/>
                </a:cubicBezTo>
                <a:cubicBezTo>
                  <a:pt x="295701" y="160350"/>
                  <a:pt x="300248" y="159058"/>
                  <a:pt x="304524" y="160180"/>
                </a:cubicBezTo>
                <a:cubicBezTo>
                  <a:pt x="308800" y="161301"/>
                  <a:pt x="312128" y="164658"/>
                  <a:pt x="313213" y="168944"/>
                </a:cubicBezTo>
                <a:lnTo>
                  <a:pt x="335369" y="246713"/>
                </a:lnTo>
                <a:cubicBezTo>
                  <a:pt x="339100" y="259654"/>
                  <a:pt x="336132" y="273604"/>
                  <a:pt x="327456" y="283905"/>
                </a:cubicBezTo>
              </a:path>
            </a:pathLst>
          </a:custGeom>
          <a:noFill/>
          <a:ln w="11869">
            <a:solidFill>
              <a:srgbClr val="4E88E7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9" name="Rounded Rectangle 28"/>
          <p:cNvSpPr/>
          <p:nvPr/>
        </p:nvSpPr>
        <p:spPr>
          <a:xfrm>
            <a:off x="2785623" y="2486947"/>
            <a:ext cx="370300" cy="364792"/>
          </a:xfrm>
          <a:custGeom>
            <a:avLst/>
            <a:gdLst/>
            <a:ahLst/>
            <a:cxnLst/>
            <a:rect l="0" t="0" r="0" b="0"/>
            <a:pathLst>
              <a:path w="370300" h="364792">
                <a:moveTo>
                  <a:pt x="33615" y="70426"/>
                </a:moveTo>
                <a:cubicBezTo>
                  <a:pt x="33615" y="57315"/>
                  <a:pt x="44243" y="46687"/>
                  <a:pt x="57354" y="46687"/>
                </a:cubicBezTo>
                <a:cubicBezTo>
                  <a:pt x="70465" y="46687"/>
                  <a:pt x="81093" y="57315"/>
                  <a:pt x="81093" y="70426"/>
                </a:cubicBezTo>
                <a:cubicBezTo>
                  <a:pt x="81093" y="83537"/>
                  <a:pt x="70465" y="94165"/>
                  <a:pt x="57354" y="94165"/>
                </a:cubicBezTo>
                <a:cubicBezTo>
                  <a:pt x="44243" y="94165"/>
                  <a:pt x="33615" y="83537"/>
                  <a:pt x="33615" y="70426"/>
                </a:cubicBezTo>
                <a:close/>
                <a:moveTo>
                  <a:pt x="0" y="0"/>
                </a:moveTo>
                <a:moveTo>
                  <a:pt x="81093" y="70426"/>
                </a:moveTo>
                <a:lnTo>
                  <a:pt x="166142" y="70426"/>
                </a:lnTo>
                <a:moveTo>
                  <a:pt x="11869" y="189122"/>
                </a:moveTo>
                <a:cubicBezTo>
                  <a:pt x="11869" y="176012"/>
                  <a:pt x="22497" y="165383"/>
                  <a:pt x="35608" y="165383"/>
                </a:cubicBezTo>
                <a:cubicBezTo>
                  <a:pt x="48719" y="165383"/>
                  <a:pt x="59348" y="176012"/>
                  <a:pt x="59348" y="189122"/>
                </a:cubicBezTo>
                <a:cubicBezTo>
                  <a:pt x="59348" y="202232"/>
                  <a:pt x="48719" y="212861"/>
                  <a:pt x="35608" y="212861"/>
                </a:cubicBezTo>
                <a:cubicBezTo>
                  <a:pt x="22497" y="212861"/>
                  <a:pt x="11869" y="202232"/>
                  <a:pt x="11869" y="189122"/>
                </a:cubicBezTo>
                <a:close/>
                <a:moveTo>
                  <a:pt x="0" y="0"/>
                </a:moveTo>
                <a:moveTo>
                  <a:pt x="59348" y="189122"/>
                </a:moveTo>
                <a:lnTo>
                  <a:pt x="166142" y="189122"/>
                </a:lnTo>
                <a:moveTo>
                  <a:pt x="33615" y="307818"/>
                </a:moveTo>
                <a:cubicBezTo>
                  <a:pt x="33615" y="294708"/>
                  <a:pt x="44243" y="284079"/>
                  <a:pt x="57354" y="284079"/>
                </a:cubicBezTo>
                <a:cubicBezTo>
                  <a:pt x="70465" y="284079"/>
                  <a:pt x="81093" y="294708"/>
                  <a:pt x="81093" y="307818"/>
                </a:cubicBezTo>
                <a:cubicBezTo>
                  <a:pt x="81093" y="320929"/>
                  <a:pt x="70465" y="331557"/>
                  <a:pt x="57354" y="331557"/>
                </a:cubicBezTo>
                <a:cubicBezTo>
                  <a:pt x="44243" y="331557"/>
                  <a:pt x="33615" y="320929"/>
                  <a:pt x="33615" y="307818"/>
                </a:cubicBezTo>
                <a:close/>
                <a:moveTo>
                  <a:pt x="0" y="0"/>
                </a:moveTo>
                <a:moveTo>
                  <a:pt x="81109" y="307818"/>
                </a:moveTo>
                <a:lnTo>
                  <a:pt x="166142" y="307818"/>
                </a:lnTo>
                <a:moveTo>
                  <a:pt x="89006" y="252427"/>
                </a:moveTo>
                <a:lnTo>
                  <a:pt x="120658" y="252427"/>
                </a:lnTo>
                <a:lnTo>
                  <a:pt x="120658" y="307730"/>
                </a:lnTo>
                <a:moveTo>
                  <a:pt x="166142" y="133731"/>
                </a:moveTo>
                <a:lnTo>
                  <a:pt x="111749" y="133731"/>
                </a:lnTo>
                <a:moveTo>
                  <a:pt x="166142" y="15035"/>
                </a:moveTo>
                <a:cubicBezTo>
                  <a:pt x="294334" y="15035"/>
                  <a:pt x="321239" y="119487"/>
                  <a:pt x="367135" y="238183"/>
                </a:cubicBezTo>
                <a:cubicBezTo>
                  <a:pt x="370300" y="247679"/>
                  <a:pt x="363969" y="257174"/>
                  <a:pt x="354474" y="257174"/>
                </a:cubicBezTo>
                <a:lnTo>
                  <a:pt x="321239" y="257174"/>
                </a:lnTo>
                <a:lnTo>
                  <a:pt x="321239" y="310983"/>
                </a:lnTo>
                <a:cubicBezTo>
                  <a:pt x="321239" y="341053"/>
                  <a:pt x="297500" y="364792"/>
                  <a:pt x="267430" y="364792"/>
                </a:cubicBezTo>
                <a:lnTo>
                  <a:pt x="166142" y="364792"/>
                </a:lnTo>
                <a:close/>
                <a:moveTo>
                  <a:pt x="273741" y="276166"/>
                </a:moveTo>
                <a:cubicBezTo>
                  <a:pt x="281654" y="291992"/>
                  <a:pt x="305394" y="291992"/>
                  <a:pt x="321220" y="291992"/>
                </a:cubicBezTo>
                <a:moveTo>
                  <a:pt x="265847" y="170129"/>
                </a:moveTo>
                <a:cubicBezTo>
                  <a:pt x="264100" y="170129"/>
                  <a:pt x="262682" y="171547"/>
                  <a:pt x="262682" y="173294"/>
                </a:cubicBezTo>
                <a:cubicBezTo>
                  <a:pt x="262682" y="175043"/>
                  <a:pt x="264100" y="176460"/>
                  <a:pt x="265847" y="176460"/>
                </a:cubicBezTo>
                <a:moveTo>
                  <a:pt x="265847" y="176460"/>
                </a:moveTo>
                <a:cubicBezTo>
                  <a:pt x="267594" y="176460"/>
                  <a:pt x="269012" y="175043"/>
                  <a:pt x="269012" y="173294"/>
                </a:cubicBezTo>
                <a:cubicBezTo>
                  <a:pt x="269012" y="171547"/>
                  <a:pt x="267594" y="170129"/>
                  <a:pt x="265847" y="170129"/>
                </a:cubicBezTo>
              </a:path>
            </a:pathLst>
          </a:custGeom>
          <a:noFill/>
          <a:ln w="11869">
            <a:solidFill>
              <a:srgbClr val="3CC583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0" name="Rounded Rectangle 29"/>
          <p:cNvSpPr/>
          <p:nvPr/>
        </p:nvSpPr>
        <p:spPr>
          <a:xfrm>
            <a:off x="4328673" y="2494861"/>
            <a:ext cx="364001" cy="364001"/>
          </a:xfrm>
          <a:custGeom>
            <a:avLst/>
            <a:gdLst/>
            <a:ahLst/>
            <a:cxnLst/>
            <a:rect l="0" t="0" r="0" b="0"/>
            <a:pathLst>
              <a:path w="364001" h="364001">
                <a:moveTo>
                  <a:pt x="323312" y="302960"/>
                </a:moveTo>
                <a:lnTo>
                  <a:pt x="221566" y="364001"/>
                </a:lnTo>
                <a:lnTo>
                  <a:pt x="221566" y="241918"/>
                </a:lnTo>
                <a:close/>
                <a:moveTo>
                  <a:pt x="364001" y="364001"/>
                </a:moveTo>
                <a:lnTo>
                  <a:pt x="364001" y="241918"/>
                </a:lnTo>
                <a:moveTo>
                  <a:pt x="158261" y="237392"/>
                </a:moveTo>
                <a:lnTo>
                  <a:pt x="158261" y="150348"/>
                </a:lnTo>
                <a:cubicBezTo>
                  <a:pt x="158261" y="132867"/>
                  <a:pt x="144090" y="118696"/>
                  <a:pt x="126609" y="118696"/>
                </a:cubicBezTo>
                <a:cubicBezTo>
                  <a:pt x="109128" y="118696"/>
                  <a:pt x="94956" y="132867"/>
                  <a:pt x="94956" y="150348"/>
                </a:cubicBezTo>
                <a:lnTo>
                  <a:pt x="94956" y="237392"/>
                </a:lnTo>
                <a:moveTo>
                  <a:pt x="94956" y="189913"/>
                </a:moveTo>
                <a:lnTo>
                  <a:pt x="158261" y="189913"/>
                </a:lnTo>
                <a:moveTo>
                  <a:pt x="255972" y="223148"/>
                </a:moveTo>
                <a:cubicBezTo>
                  <a:pt x="259362" y="217977"/>
                  <a:pt x="261157" y="211923"/>
                  <a:pt x="261131" y="205740"/>
                </a:cubicBezTo>
                <a:lnTo>
                  <a:pt x="261131" y="150348"/>
                </a:lnTo>
                <a:cubicBezTo>
                  <a:pt x="261131" y="132867"/>
                  <a:pt x="246960" y="118696"/>
                  <a:pt x="229479" y="118696"/>
                </a:cubicBezTo>
                <a:lnTo>
                  <a:pt x="205740" y="118696"/>
                </a:lnTo>
                <a:lnTo>
                  <a:pt x="205740" y="205740"/>
                </a:lnTo>
                <a:moveTo>
                  <a:pt x="174087" y="300696"/>
                </a:moveTo>
                <a:lnTo>
                  <a:pt x="31652" y="300696"/>
                </a:lnTo>
                <a:cubicBezTo>
                  <a:pt x="14171" y="300696"/>
                  <a:pt x="0" y="286525"/>
                  <a:pt x="0" y="269044"/>
                </a:cubicBezTo>
                <a:lnTo>
                  <a:pt x="0" y="31652"/>
                </a:lnTo>
                <a:cubicBezTo>
                  <a:pt x="0" y="14171"/>
                  <a:pt x="14171" y="0"/>
                  <a:pt x="31652" y="0"/>
                </a:cubicBezTo>
                <a:lnTo>
                  <a:pt x="332349" y="0"/>
                </a:lnTo>
                <a:cubicBezTo>
                  <a:pt x="349830" y="0"/>
                  <a:pt x="364001" y="14171"/>
                  <a:pt x="364001" y="31652"/>
                </a:cubicBezTo>
                <a:lnTo>
                  <a:pt x="364001" y="189913"/>
                </a:lnTo>
                <a:moveTo>
                  <a:pt x="364001" y="79130"/>
                </a:moveTo>
                <a:lnTo>
                  <a:pt x="0" y="79130"/>
                </a:lnTo>
                <a:moveTo>
                  <a:pt x="55391" y="35608"/>
                </a:moveTo>
                <a:cubicBezTo>
                  <a:pt x="53206" y="35608"/>
                  <a:pt x="51435" y="37380"/>
                  <a:pt x="51435" y="39565"/>
                </a:cubicBezTo>
                <a:cubicBezTo>
                  <a:pt x="51435" y="41750"/>
                  <a:pt x="53206" y="43521"/>
                  <a:pt x="55391" y="43521"/>
                </a:cubicBezTo>
                <a:cubicBezTo>
                  <a:pt x="57576" y="43521"/>
                  <a:pt x="59348" y="41750"/>
                  <a:pt x="59348" y="39565"/>
                </a:cubicBezTo>
                <a:cubicBezTo>
                  <a:pt x="59348" y="37380"/>
                  <a:pt x="57576" y="35608"/>
                  <a:pt x="55391" y="35608"/>
                </a:cubicBezTo>
                <a:moveTo>
                  <a:pt x="102870" y="35608"/>
                </a:moveTo>
                <a:cubicBezTo>
                  <a:pt x="100684" y="35608"/>
                  <a:pt x="98913" y="37380"/>
                  <a:pt x="98913" y="39565"/>
                </a:cubicBezTo>
                <a:cubicBezTo>
                  <a:pt x="98913" y="41750"/>
                  <a:pt x="100684" y="43521"/>
                  <a:pt x="102870" y="43521"/>
                </a:cubicBezTo>
                <a:cubicBezTo>
                  <a:pt x="105055" y="43521"/>
                  <a:pt x="106826" y="41750"/>
                  <a:pt x="106826" y="39565"/>
                </a:cubicBezTo>
                <a:cubicBezTo>
                  <a:pt x="106826" y="37380"/>
                  <a:pt x="105055" y="35608"/>
                  <a:pt x="102870" y="35608"/>
                </a:cubicBezTo>
                <a:moveTo>
                  <a:pt x="150348" y="35608"/>
                </a:moveTo>
                <a:cubicBezTo>
                  <a:pt x="148163" y="35608"/>
                  <a:pt x="146391" y="37380"/>
                  <a:pt x="146391" y="39565"/>
                </a:cubicBezTo>
                <a:cubicBezTo>
                  <a:pt x="146391" y="41750"/>
                  <a:pt x="148163" y="43521"/>
                  <a:pt x="150348" y="43521"/>
                </a:cubicBezTo>
                <a:cubicBezTo>
                  <a:pt x="152533" y="43521"/>
                  <a:pt x="154305" y="41750"/>
                  <a:pt x="154305" y="39565"/>
                </a:cubicBezTo>
                <a:cubicBezTo>
                  <a:pt x="154305" y="37380"/>
                  <a:pt x="152533" y="35608"/>
                  <a:pt x="150348" y="35608"/>
                </a:cubicBezTo>
              </a:path>
            </a:pathLst>
          </a:custGeom>
          <a:noFill/>
          <a:ln w="11869">
            <a:solidFill>
              <a:srgbClr val="92BD39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1" name="Rounded Rectangle 30"/>
          <p:cNvSpPr/>
          <p:nvPr/>
        </p:nvSpPr>
        <p:spPr>
          <a:xfrm>
            <a:off x="5895462" y="2494861"/>
            <a:ext cx="300696" cy="364001"/>
          </a:xfrm>
          <a:custGeom>
            <a:avLst/>
            <a:gdLst/>
            <a:ahLst/>
            <a:cxnLst/>
            <a:rect l="0" t="0" r="0" b="0"/>
            <a:pathLst>
              <a:path w="300696" h="364001">
                <a:moveTo>
                  <a:pt x="300696" y="332349"/>
                </a:moveTo>
                <a:cubicBezTo>
                  <a:pt x="300696" y="349830"/>
                  <a:pt x="286525" y="364001"/>
                  <a:pt x="269044" y="364001"/>
                </a:cubicBezTo>
                <a:lnTo>
                  <a:pt x="31652" y="364001"/>
                </a:lnTo>
                <a:cubicBezTo>
                  <a:pt x="14171" y="364001"/>
                  <a:pt x="0" y="349830"/>
                  <a:pt x="0" y="332349"/>
                </a:cubicBezTo>
                <a:lnTo>
                  <a:pt x="0" y="31652"/>
                </a:lnTo>
                <a:cubicBezTo>
                  <a:pt x="0" y="14171"/>
                  <a:pt x="14171" y="0"/>
                  <a:pt x="31652" y="0"/>
                </a:cubicBezTo>
                <a:lnTo>
                  <a:pt x="197826" y="0"/>
                </a:lnTo>
                <a:lnTo>
                  <a:pt x="300696" y="102870"/>
                </a:lnTo>
                <a:close/>
                <a:moveTo>
                  <a:pt x="197826" y="0"/>
                </a:moveTo>
                <a:lnTo>
                  <a:pt x="197826" y="71217"/>
                </a:lnTo>
                <a:cubicBezTo>
                  <a:pt x="197826" y="88698"/>
                  <a:pt x="211998" y="102870"/>
                  <a:pt x="229479" y="102870"/>
                </a:cubicBezTo>
                <a:lnTo>
                  <a:pt x="300696" y="102870"/>
                </a:lnTo>
                <a:close/>
                <a:moveTo>
                  <a:pt x="71217" y="158261"/>
                </a:moveTo>
                <a:cubicBezTo>
                  <a:pt x="55391" y="158261"/>
                  <a:pt x="55391" y="174087"/>
                  <a:pt x="55391" y="174087"/>
                </a:cubicBezTo>
                <a:lnTo>
                  <a:pt x="55391" y="292783"/>
                </a:lnTo>
                <a:cubicBezTo>
                  <a:pt x="55391" y="308610"/>
                  <a:pt x="71217" y="308610"/>
                  <a:pt x="71217" y="308610"/>
                </a:cubicBezTo>
                <a:lnTo>
                  <a:pt x="229479" y="308610"/>
                </a:lnTo>
                <a:cubicBezTo>
                  <a:pt x="245305" y="308610"/>
                  <a:pt x="245305" y="292783"/>
                  <a:pt x="245305" y="292783"/>
                </a:cubicBezTo>
                <a:lnTo>
                  <a:pt x="245305" y="174087"/>
                </a:lnTo>
                <a:cubicBezTo>
                  <a:pt x="245305" y="158261"/>
                  <a:pt x="229479" y="158261"/>
                  <a:pt x="229479" y="158261"/>
                </a:cubicBezTo>
                <a:lnTo>
                  <a:pt x="71217" y="158261"/>
                </a:lnTo>
                <a:moveTo>
                  <a:pt x="55391" y="197826"/>
                </a:moveTo>
                <a:lnTo>
                  <a:pt x="245305" y="197826"/>
                </a:lnTo>
                <a:lnTo>
                  <a:pt x="245305" y="269044"/>
                </a:lnTo>
                <a:lnTo>
                  <a:pt x="55391" y="269044"/>
                </a:lnTo>
                <a:close/>
              </a:path>
            </a:pathLst>
          </a:custGeom>
          <a:noFill/>
          <a:ln w="11869">
            <a:solidFill>
              <a:srgbClr val="1EABDA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2" name="Rounded Rectangle 31"/>
          <p:cNvSpPr/>
          <p:nvPr/>
        </p:nvSpPr>
        <p:spPr>
          <a:xfrm>
            <a:off x="7406923" y="2494861"/>
            <a:ext cx="348175" cy="364001"/>
          </a:xfrm>
          <a:custGeom>
            <a:avLst/>
            <a:gdLst/>
            <a:ahLst/>
            <a:cxnLst/>
            <a:rect l="0" t="0" r="0" b="0"/>
            <a:pathLst>
              <a:path w="348175" h="364001">
                <a:moveTo>
                  <a:pt x="15826" y="31652"/>
                </a:moveTo>
                <a:lnTo>
                  <a:pt x="332349" y="31652"/>
                </a:lnTo>
                <a:cubicBezTo>
                  <a:pt x="332349" y="31652"/>
                  <a:pt x="348175" y="31652"/>
                  <a:pt x="348175" y="47478"/>
                </a:cubicBezTo>
                <a:lnTo>
                  <a:pt x="348175" y="269044"/>
                </a:lnTo>
                <a:cubicBezTo>
                  <a:pt x="348175" y="269044"/>
                  <a:pt x="348175" y="284870"/>
                  <a:pt x="332349" y="284870"/>
                </a:cubicBezTo>
                <a:lnTo>
                  <a:pt x="15826" y="284870"/>
                </a:lnTo>
                <a:cubicBezTo>
                  <a:pt x="15826" y="284870"/>
                  <a:pt x="0" y="284870"/>
                  <a:pt x="0" y="269044"/>
                </a:cubicBezTo>
                <a:lnTo>
                  <a:pt x="0" y="47478"/>
                </a:lnTo>
                <a:cubicBezTo>
                  <a:pt x="0" y="47478"/>
                  <a:pt x="0" y="31652"/>
                  <a:pt x="15826" y="31652"/>
                </a:cubicBezTo>
                <a:moveTo>
                  <a:pt x="39502" y="174087"/>
                </a:moveTo>
                <a:lnTo>
                  <a:pt x="69397" y="144255"/>
                </a:lnTo>
                <a:cubicBezTo>
                  <a:pt x="72366" y="141283"/>
                  <a:pt x="76394" y="139613"/>
                  <a:pt x="80594" y="139613"/>
                </a:cubicBezTo>
                <a:cubicBezTo>
                  <a:pt x="84795" y="139613"/>
                  <a:pt x="88823" y="141283"/>
                  <a:pt x="91791" y="144255"/>
                </a:cubicBezTo>
                <a:lnTo>
                  <a:pt x="110434" y="162898"/>
                </a:lnTo>
                <a:cubicBezTo>
                  <a:pt x="116615" y="169076"/>
                  <a:pt x="126632" y="169076"/>
                  <a:pt x="132813" y="162898"/>
                </a:cubicBezTo>
                <a:lnTo>
                  <a:pt x="177126" y="118585"/>
                </a:lnTo>
                <a:cubicBezTo>
                  <a:pt x="183306" y="112407"/>
                  <a:pt x="193324" y="112407"/>
                  <a:pt x="199504" y="118585"/>
                </a:cubicBezTo>
                <a:lnTo>
                  <a:pt x="233546" y="152627"/>
                </a:lnTo>
                <a:cubicBezTo>
                  <a:pt x="239726" y="158805"/>
                  <a:pt x="249744" y="158805"/>
                  <a:pt x="255924" y="152627"/>
                </a:cubicBezTo>
                <a:lnTo>
                  <a:pt x="316459" y="92029"/>
                </a:lnTo>
                <a:moveTo>
                  <a:pt x="269044" y="205740"/>
                </a:moveTo>
                <a:lnTo>
                  <a:pt x="316523" y="205740"/>
                </a:lnTo>
                <a:moveTo>
                  <a:pt x="237392" y="237392"/>
                </a:moveTo>
                <a:lnTo>
                  <a:pt x="316523" y="237392"/>
                </a:lnTo>
                <a:moveTo>
                  <a:pt x="174087" y="0"/>
                </a:moveTo>
                <a:lnTo>
                  <a:pt x="174087" y="31652"/>
                </a:lnTo>
                <a:moveTo>
                  <a:pt x="174087" y="284870"/>
                </a:moveTo>
                <a:lnTo>
                  <a:pt x="174087" y="324436"/>
                </a:lnTo>
                <a:moveTo>
                  <a:pt x="118696" y="364001"/>
                </a:moveTo>
                <a:lnTo>
                  <a:pt x="174087" y="324436"/>
                </a:lnTo>
                <a:moveTo>
                  <a:pt x="174087" y="324436"/>
                </a:moveTo>
                <a:lnTo>
                  <a:pt x="229479" y="364001"/>
                </a:lnTo>
              </a:path>
            </a:pathLst>
          </a:custGeom>
          <a:noFill/>
          <a:ln w="11869">
            <a:solidFill>
              <a:srgbClr val="7F64EA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75701" y="3285773"/>
            <a:ext cx="1452049" cy="569741"/>
            <a:chOff x="379827" y="1804181"/>
            <a:chExt cx="1452049" cy="569741"/>
          </a:xfrm>
        </p:grpSpPr>
        <p:sp>
          <p:nvSpPr>
            <p:cNvPr id="2" name="Rounded Rectangle 1"/>
            <p:cNvSpPr/>
            <p:nvPr/>
          </p:nvSpPr>
          <p:spPr>
            <a:xfrm>
              <a:off x="379827" y="1804181"/>
              <a:ext cx="1452049" cy="569741"/>
            </a:xfrm>
            <a:custGeom>
              <a:avLst/>
              <a:gdLst/>
              <a:ahLst/>
              <a:cxnLst/>
              <a:rect l="0" t="0" r="0" b="0"/>
              <a:pathLst>
                <a:path w="1452049" h="569741">
                  <a:moveTo>
                    <a:pt x="1234440" y="569741"/>
                  </a:moveTo>
                  <a:lnTo>
                    <a:pt x="94956" y="569741"/>
                  </a:lnTo>
                  <a:lnTo>
                    <a:pt x="94956" y="0"/>
                  </a:lnTo>
                  <a:lnTo>
                    <a:pt x="1234440" y="0"/>
                  </a:lnTo>
                  <a:close/>
                  <a:moveTo>
                    <a:pt x="1262135" y="569741"/>
                  </a:moveTo>
                  <a:lnTo>
                    <a:pt x="1234440" y="569741"/>
                  </a:lnTo>
                  <a:lnTo>
                    <a:pt x="1234440" y="0"/>
                  </a:lnTo>
                  <a:lnTo>
                    <a:pt x="1262135" y="0"/>
                  </a:lnTo>
                  <a:lnTo>
                    <a:pt x="1452049" y="284870"/>
                  </a:lnTo>
                  <a:close/>
                  <a:moveTo>
                    <a:pt x="0" y="0"/>
                  </a:moveTo>
                  <a:lnTo>
                    <a:pt x="94956" y="0"/>
                  </a:lnTo>
                  <a:lnTo>
                    <a:pt x="94956" y="569741"/>
                  </a:lnTo>
                  <a:lnTo>
                    <a:pt x="0" y="569741"/>
                  </a:lnTo>
                  <a:lnTo>
                    <a:pt x="0" y="284870"/>
                  </a:lnTo>
                  <a:close/>
                </a:path>
              </a:pathLst>
            </a:custGeom>
            <a:solidFill>
              <a:srgbClr val="4E88E7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379827" y="1804181"/>
              <a:ext cx="1448093" cy="569741"/>
            </a:xfrm>
            <a:custGeom>
              <a:avLst/>
              <a:gdLst/>
              <a:ahLst/>
              <a:cxnLst/>
              <a:rect l="0" t="0" r="0" b="0"/>
              <a:pathLst>
                <a:path w="1448093" h="569741">
                  <a:moveTo>
                    <a:pt x="94956" y="0"/>
                  </a:moveTo>
                  <a:lnTo>
                    <a:pt x="1234440" y="0"/>
                  </a:lnTo>
                  <a:moveTo>
                    <a:pt x="1230483" y="0"/>
                  </a:moveTo>
                  <a:lnTo>
                    <a:pt x="1258179" y="0"/>
                  </a:lnTo>
                  <a:lnTo>
                    <a:pt x="1448093" y="284870"/>
                  </a:lnTo>
                  <a:lnTo>
                    <a:pt x="1258179" y="569741"/>
                  </a:lnTo>
                  <a:lnTo>
                    <a:pt x="1230483" y="569741"/>
                  </a:lnTo>
                  <a:moveTo>
                    <a:pt x="1234440" y="569741"/>
                  </a:moveTo>
                  <a:lnTo>
                    <a:pt x="94956" y="569741"/>
                  </a:lnTo>
                  <a:moveTo>
                    <a:pt x="94956" y="569741"/>
                  </a:moveTo>
                  <a:lnTo>
                    <a:pt x="0" y="569741"/>
                  </a:lnTo>
                  <a:lnTo>
                    <a:pt x="0" y="0"/>
                  </a:lnTo>
                  <a:lnTo>
                    <a:pt x="94956" y="0"/>
                  </a:lnTo>
                </a:path>
              </a:pathLst>
            </a:custGeom>
            <a:noFill/>
            <a:ln w="11869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136750" y="3285773"/>
            <a:ext cx="1626137" cy="569741"/>
            <a:chOff x="1740876" y="1804181"/>
            <a:chExt cx="1626137" cy="569741"/>
          </a:xfrm>
        </p:grpSpPr>
        <p:sp>
          <p:nvSpPr>
            <p:cNvPr id="5" name="Rounded Rectangle 4"/>
            <p:cNvSpPr/>
            <p:nvPr/>
          </p:nvSpPr>
          <p:spPr>
            <a:xfrm>
              <a:off x="1740876" y="1804181"/>
              <a:ext cx="1626137" cy="569741"/>
            </a:xfrm>
            <a:custGeom>
              <a:avLst/>
              <a:gdLst/>
              <a:ahLst/>
              <a:cxnLst/>
              <a:rect l="0" t="0" r="0" b="0"/>
              <a:pathLst>
                <a:path w="1626137" h="569741">
                  <a:moveTo>
                    <a:pt x="1408527" y="569741"/>
                  </a:moveTo>
                  <a:lnTo>
                    <a:pt x="269044" y="569741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569741"/>
                  </a:moveTo>
                  <a:lnTo>
                    <a:pt x="1408527" y="569741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284870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569741"/>
                  </a:lnTo>
                  <a:lnTo>
                    <a:pt x="0" y="569741"/>
                  </a:lnTo>
                  <a:lnTo>
                    <a:pt x="189913" y="284870"/>
                  </a:lnTo>
                  <a:close/>
                </a:path>
              </a:pathLst>
            </a:custGeom>
            <a:solidFill>
              <a:srgbClr val="3CC583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740876" y="1804181"/>
              <a:ext cx="1622180" cy="569741"/>
            </a:xfrm>
            <a:custGeom>
              <a:avLst/>
              <a:gdLst/>
              <a:ahLst/>
              <a:cxnLst/>
              <a:rect l="0" t="0" r="0" b="0"/>
              <a:pathLst>
                <a:path w="1622180" h="569741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284870"/>
                  </a:lnTo>
                  <a:lnTo>
                    <a:pt x="1432266" y="569741"/>
                  </a:lnTo>
                  <a:lnTo>
                    <a:pt x="1404571" y="569741"/>
                  </a:lnTo>
                  <a:moveTo>
                    <a:pt x="1408527" y="569741"/>
                  </a:moveTo>
                  <a:lnTo>
                    <a:pt x="269044" y="569741"/>
                  </a:lnTo>
                  <a:moveTo>
                    <a:pt x="269044" y="569741"/>
                  </a:moveTo>
                  <a:lnTo>
                    <a:pt x="0" y="569741"/>
                  </a:lnTo>
                  <a:lnTo>
                    <a:pt x="189913" y="284870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671887" y="3285773"/>
            <a:ext cx="1626137" cy="569741"/>
            <a:chOff x="3276013" y="1804181"/>
            <a:chExt cx="1626137" cy="569741"/>
          </a:xfrm>
        </p:grpSpPr>
        <p:sp>
          <p:nvSpPr>
            <p:cNvPr id="8" name="Rounded Rectangle 7"/>
            <p:cNvSpPr/>
            <p:nvPr/>
          </p:nvSpPr>
          <p:spPr>
            <a:xfrm>
              <a:off x="3276013" y="1804181"/>
              <a:ext cx="1626137" cy="569741"/>
            </a:xfrm>
            <a:custGeom>
              <a:avLst/>
              <a:gdLst/>
              <a:ahLst/>
              <a:cxnLst/>
              <a:rect l="0" t="0" r="0" b="0"/>
              <a:pathLst>
                <a:path w="1626137" h="569741">
                  <a:moveTo>
                    <a:pt x="1408527" y="569741"/>
                  </a:moveTo>
                  <a:lnTo>
                    <a:pt x="269044" y="569741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569741"/>
                  </a:moveTo>
                  <a:lnTo>
                    <a:pt x="1408527" y="569741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284870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569741"/>
                  </a:lnTo>
                  <a:lnTo>
                    <a:pt x="0" y="569741"/>
                  </a:lnTo>
                  <a:lnTo>
                    <a:pt x="189913" y="284870"/>
                  </a:lnTo>
                  <a:close/>
                </a:path>
              </a:pathLst>
            </a:custGeom>
            <a:solidFill>
              <a:srgbClr val="92BD39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276013" y="1804181"/>
              <a:ext cx="1622180" cy="569741"/>
            </a:xfrm>
            <a:custGeom>
              <a:avLst/>
              <a:gdLst/>
              <a:ahLst/>
              <a:cxnLst/>
              <a:rect l="0" t="0" r="0" b="0"/>
              <a:pathLst>
                <a:path w="1622180" h="569741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284870"/>
                  </a:lnTo>
                  <a:lnTo>
                    <a:pt x="1432266" y="569741"/>
                  </a:lnTo>
                  <a:lnTo>
                    <a:pt x="1404571" y="569741"/>
                  </a:lnTo>
                  <a:moveTo>
                    <a:pt x="1408527" y="569741"/>
                  </a:moveTo>
                  <a:lnTo>
                    <a:pt x="269044" y="569741"/>
                  </a:lnTo>
                  <a:moveTo>
                    <a:pt x="269044" y="569741"/>
                  </a:moveTo>
                  <a:lnTo>
                    <a:pt x="0" y="569741"/>
                  </a:lnTo>
                  <a:lnTo>
                    <a:pt x="189913" y="284870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207024" y="3285773"/>
            <a:ext cx="1626137" cy="569741"/>
            <a:chOff x="4811150" y="1804181"/>
            <a:chExt cx="1626137" cy="569741"/>
          </a:xfrm>
        </p:grpSpPr>
        <p:sp>
          <p:nvSpPr>
            <p:cNvPr id="11" name="Rounded Rectangle 10"/>
            <p:cNvSpPr/>
            <p:nvPr/>
          </p:nvSpPr>
          <p:spPr>
            <a:xfrm>
              <a:off x="4811150" y="1804181"/>
              <a:ext cx="1626137" cy="569741"/>
            </a:xfrm>
            <a:custGeom>
              <a:avLst/>
              <a:gdLst/>
              <a:ahLst/>
              <a:cxnLst/>
              <a:rect l="0" t="0" r="0" b="0"/>
              <a:pathLst>
                <a:path w="1626137" h="569741">
                  <a:moveTo>
                    <a:pt x="1408527" y="569741"/>
                  </a:moveTo>
                  <a:lnTo>
                    <a:pt x="269044" y="569741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569741"/>
                  </a:moveTo>
                  <a:lnTo>
                    <a:pt x="1408527" y="569741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284870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569741"/>
                  </a:lnTo>
                  <a:lnTo>
                    <a:pt x="0" y="569741"/>
                  </a:lnTo>
                  <a:lnTo>
                    <a:pt x="189913" y="284870"/>
                  </a:lnTo>
                  <a:close/>
                </a:path>
              </a:pathLst>
            </a:custGeom>
            <a:solidFill>
              <a:srgbClr val="1EABDA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811150" y="1804181"/>
              <a:ext cx="1622180" cy="569741"/>
            </a:xfrm>
            <a:custGeom>
              <a:avLst/>
              <a:gdLst/>
              <a:ahLst/>
              <a:cxnLst/>
              <a:rect l="0" t="0" r="0" b="0"/>
              <a:pathLst>
                <a:path w="1622180" h="569741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284870"/>
                  </a:lnTo>
                  <a:lnTo>
                    <a:pt x="1432266" y="569741"/>
                  </a:lnTo>
                  <a:lnTo>
                    <a:pt x="1404571" y="569741"/>
                  </a:lnTo>
                  <a:moveTo>
                    <a:pt x="1408527" y="569741"/>
                  </a:moveTo>
                  <a:lnTo>
                    <a:pt x="269044" y="569741"/>
                  </a:lnTo>
                  <a:moveTo>
                    <a:pt x="269044" y="569741"/>
                  </a:moveTo>
                  <a:lnTo>
                    <a:pt x="0" y="569741"/>
                  </a:lnTo>
                  <a:lnTo>
                    <a:pt x="189913" y="284870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742161" y="3285773"/>
            <a:ext cx="1626137" cy="569741"/>
            <a:chOff x="6346287" y="1804181"/>
            <a:chExt cx="1626137" cy="569741"/>
          </a:xfrm>
        </p:grpSpPr>
        <p:sp>
          <p:nvSpPr>
            <p:cNvPr id="14" name="Rounded Rectangle 13"/>
            <p:cNvSpPr/>
            <p:nvPr/>
          </p:nvSpPr>
          <p:spPr>
            <a:xfrm>
              <a:off x="6346287" y="1804181"/>
              <a:ext cx="1626137" cy="569741"/>
            </a:xfrm>
            <a:custGeom>
              <a:avLst/>
              <a:gdLst/>
              <a:ahLst/>
              <a:cxnLst/>
              <a:rect l="0" t="0" r="0" b="0"/>
              <a:pathLst>
                <a:path w="1626137" h="569741">
                  <a:moveTo>
                    <a:pt x="1408527" y="569741"/>
                  </a:moveTo>
                  <a:lnTo>
                    <a:pt x="269044" y="569741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569741"/>
                  </a:moveTo>
                  <a:lnTo>
                    <a:pt x="1408527" y="569741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284870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569741"/>
                  </a:lnTo>
                  <a:lnTo>
                    <a:pt x="0" y="569741"/>
                  </a:lnTo>
                  <a:lnTo>
                    <a:pt x="189913" y="284870"/>
                  </a:lnTo>
                  <a:close/>
                </a:path>
              </a:pathLst>
            </a:custGeom>
            <a:solidFill>
              <a:srgbClr val="7F64EA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6346287" y="1804181"/>
              <a:ext cx="1622180" cy="569741"/>
            </a:xfrm>
            <a:custGeom>
              <a:avLst/>
              <a:gdLst/>
              <a:ahLst/>
              <a:cxnLst/>
              <a:rect l="0" t="0" r="0" b="0"/>
              <a:pathLst>
                <a:path w="1622180" h="569741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284870"/>
                  </a:lnTo>
                  <a:lnTo>
                    <a:pt x="1432266" y="569741"/>
                  </a:lnTo>
                  <a:lnTo>
                    <a:pt x="1404571" y="569741"/>
                  </a:lnTo>
                  <a:moveTo>
                    <a:pt x="1408527" y="569741"/>
                  </a:moveTo>
                  <a:lnTo>
                    <a:pt x="269044" y="569741"/>
                  </a:lnTo>
                  <a:moveTo>
                    <a:pt x="269044" y="569741"/>
                  </a:moveTo>
                  <a:lnTo>
                    <a:pt x="0" y="569741"/>
                  </a:lnTo>
                  <a:lnTo>
                    <a:pt x="189913" y="284870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48188" y="2281604"/>
            <a:ext cx="4676628" cy="27695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1">
                <a:solidFill>
                  <a:srgbClr val="484848"/>
                </a:solidFill>
                <a:latin typeface="Roboto"/>
              </a:rPr>
              <a:t>Automatisierte Folienlayout-Erstellung in Napkin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66035" y="3396556"/>
            <a:ext cx="878351" cy="4652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1">
                <a:solidFill>
                  <a:srgbClr val="FFFFFF"/>
                </a:solidFill>
                <a:latin typeface="Roboto"/>
              </a:rPr>
              <a:t>Inhalt
analysieren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27601" y="3396556"/>
            <a:ext cx="830873" cy="4652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1">
                <a:solidFill>
                  <a:srgbClr val="FFFFFF"/>
                </a:solidFill>
                <a:latin typeface="Roboto"/>
              </a:rPr>
              <a:t>Layouts
generieren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1232" y="3491513"/>
            <a:ext cx="1186961" cy="2326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1">
                <a:solidFill>
                  <a:srgbClr val="FFFFFF"/>
                </a:solidFill>
                <a:latin typeface="Roboto"/>
              </a:rPr>
              <a:t>Inhalt eingeben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61314" y="3396556"/>
            <a:ext cx="842742" cy="4652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1">
                <a:solidFill>
                  <a:srgbClr val="FFFFFF"/>
                </a:solidFill>
                <a:latin typeface="Roboto"/>
              </a:rPr>
              <a:t>Layouts
optimieren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32909" y="3396556"/>
            <a:ext cx="973308" cy="4652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1">
                <a:solidFill>
                  <a:srgbClr val="FFFFFF"/>
                </a:solidFill>
                <a:latin typeface="Roboto"/>
              </a:rPr>
              <a:t>Layouts
präsentieren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64112" y="4077872"/>
            <a:ext cx="1115743" cy="49852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900" b="0">
                <a:solidFill>
                  <a:srgbClr val="484848"/>
                </a:solidFill>
                <a:latin typeface="Roboto"/>
              </a:rPr>
              <a:t>Benutzer gibt den
Inhalt für die
Präsentation ein.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78279" y="4077872"/>
            <a:ext cx="1258179" cy="49852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900" b="0">
                <a:solidFill>
                  <a:srgbClr val="484848"/>
                </a:solidFill>
                <a:latin typeface="Roboto"/>
              </a:rPr>
              <a:t>Napkin analysiert
den eingegebenen
Inhalt.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59945" y="4077872"/>
            <a:ext cx="1068265" cy="49852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900" b="0">
                <a:solidFill>
                  <a:srgbClr val="484848"/>
                </a:solidFill>
                <a:latin typeface="Roboto"/>
              </a:rPr>
              <a:t>Napkin generiert
automatisch
Folienlayouts.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95772" y="4077872"/>
            <a:ext cx="1258179" cy="49852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900" b="0">
                <a:solidFill>
                  <a:srgbClr val="484848"/>
                </a:solidFill>
                <a:latin typeface="Roboto"/>
              </a:rPr>
              <a:t>Napkin optimiert die
Layouts für optimale
Präsentation.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73086" y="4077872"/>
            <a:ext cx="1175091" cy="49852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900" b="0">
                <a:solidFill>
                  <a:srgbClr val="484848"/>
                </a:solidFill>
                <a:latin typeface="Roboto"/>
              </a:rPr>
              <a:t>Benutzer erhält die
optimierten
Folienlayouts.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263861" y="2854510"/>
            <a:ext cx="356542" cy="284870"/>
          </a:xfrm>
          <a:custGeom>
            <a:avLst/>
            <a:gdLst/>
            <a:ahLst/>
            <a:cxnLst/>
            <a:rect l="0" t="0" r="0" b="0"/>
            <a:pathLst>
              <a:path w="356542" h="284870">
                <a:moveTo>
                  <a:pt x="35843" y="126609"/>
                </a:moveTo>
                <a:lnTo>
                  <a:pt x="16535" y="126609"/>
                </a:lnTo>
                <a:cubicBezTo>
                  <a:pt x="11661" y="126609"/>
                  <a:pt x="7058" y="124362"/>
                  <a:pt x="4059" y="120519"/>
                </a:cubicBezTo>
                <a:cubicBezTo>
                  <a:pt x="1060" y="116676"/>
                  <a:pt x="0" y="111665"/>
                  <a:pt x="1184" y="106937"/>
                </a:cubicBezTo>
                <a:lnTo>
                  <a:pt x="24923" y="11980"/>
                </a:lnTo>
                <a:cubicBezTo>
                  <a:pt x="26687" y="4938"/>
                  <a:pt x="33016" y="0"/>
                  <a:pt x="40275" y="0"/>
                </a:cubicBezTo>
                <a:lnTo>
                  <a:pt x="316267" y="0"/>
                </a:lnTo>
                <a:cubicBezTo>
                  <a:pt x="323526" y="0"/>
                  <a:pt x="329854" y="4938"/>
                  <a:pt x="331618" y="11980"/>
                </a:cubicBezTo>
                <a:lnTo>
                  <a:pt x="355358" y="106937"/>
                </a:lnTo>
                <a:cubicBezTo>
                  <a:pt x="356542" y="111665"/>
                  <a:pt x="355482" y="116676"/>
                  <a:pt x="352483" y="120519"/>
                </a:cubicBezTo>
                <a:cubicBezTo>
                  <a:pt x="349484" y="124362"/>
                  <a:pt x="344881" y="126609"/>
                  <a:pt x="340006" y="126609"/>
                </a:cubicBezTo>
                <a:lnTo>
                  <a:pt x="320714" y="126609"/>
                </a:lnTo>
                <a:moveTo>
                  <a:pt x="59583" y="94956"/>
                </a:moveTo>
                <a:lnTo>
                  <a:pt x="43756" y="94956"/>
                </a:lnTo>
                <a:moveTo>
                  <a:pt x="91235" y="63304"/>
                </a:moveTo>
                <a:lnTo>
                  <a:pt x="75409" y="63304"/>
                </a:lnTo>
                <a:moveTo>
                  <a:pt x="138713" y="63304"/>
                </a:moveTo>
                <a:lnTo>
                  <a:pt x="122887" y="63304"/>
                </a:lnTo>
                <a:moveTo>
                  <a:pt x="186192" y="63304"/>
                </a:moveTo>
                <a:lnTo>
                  <a:pt x="170366" y="63304"/>
                </a:lnTo>
                <a:moveTo>
                  <a:pt x="233670" y="63304"/>
                </a:moveTo>
                <a:lnTo>
                  <a:pt x="217844" y="63304"/>
                </a:lnTo>
                <a:moveTo>
                  <a:pt x="281149" y="63304"/>
                </a:moveTo>
                <a:lnTo>
                  <a:pt x="265323" y="63304"/>
                </a:lnTo>
                <a:moveTo>
                  <a:pt x="91235" y="31652"/>
                </a:moveTo>
                <a:lnTo>
                  <a:pt x="75409" y="31652"/>
                </a:lnTo>
                <a:moveTo>
                  <a:pt x="122887" y="31652"/>
                </a:moveTo>
                <a:lnTo>
                  <a:pt x="138713" y="31652"/>
                </a:lnTo>
                <a:moveTo>
                  <a:pt x="186192" y="31652"/>
                </a:moveTo>
                <a:lnTo>
                  <a:pt x="170366" y="31652"/>
                </a:lnTo>
                <a:moveTo>
                  <a:pt x="233670" y="31652"/>
                </a:moveTo>
                <a:lnTo>
                  <a:pt x="217844" y="31652"/>
                </a:lnTo>
                <a:moveTo>
                  <a:pt x="281149" y="31652"/>
                </a:moveTo>
                <a:lnTo>
                  <a:pt x="265323" y="31652"/>
                </a:lnTo>
                <a:moveTo>
                  <a:pt x="265323" y="94956"/>
                </a:moveTo>
                <a:lnTo>
                  <a:pt x="91235" y="94956"/>
                </a:lnTo>
                <a:moveTo>
                  <a:pt x="312801" y="94956"/>
                </a:moveTo>
                <a:lnTo>
                  <a:pt x="296975" y="94956"/>
                </a:lnTo>
                <a:moveTo>
                  <a:pt x="96679" y="158926"/>
                </a:moveTo>
                <a:lnTo>
                  <a:pt x="101110" y="143337"/>
                </a:lnTo>
                <a:cubicBezTo>
                  <a:pt x="102955" y="136891"/>
                  <a:pt x="109675" y="133160"/>
                  <a:pt x="116122" y="135005"/>
                </a:cubicBezTo>
                <a:cubicBezTo>
                  <a:pt x="122568" y="136849"/>
                  <a:pt x="126298" y="143569"/>
                  <a:pt x="124454" y="150016"/>
                </a:cubicBezTo>
                <a:lnTo>
                  <a:pt x="119991" y="165573"/>
                </a:lnTo>
                <a:moveTo>
                  <a:pt x="66673" y="175575"/>
                </a:moveTo>
                <a:lnTo>
                  <a:pt x="73320" y="152247"/>
                </a:lnTo>
                <a:cubicBezTo>
                  <a:pt x="75331" y="146009"/>
                  <a:pt x="81927" y="142489"/>
                  <a:pt x="88229" y="144291"/>
                </a:cubicBezTo>
                <a:cubicBezTo>
                  <a:pt x="94531" y="146093"/>
                  <a:pt x="98269" y="152567"/>
                  <a:pt x="96679" y="158926"/>
                </a:cubicBezTo>
                <a:lnTo>
                  <a:pt x="83338" y="205597"/>
                </a:lnTo>
                <a:moveTo>
                  <a:pt x="106650" y="212244"/>
                </a:moveTo>
                <a:lnTo>
                  <a:pt x="119959" y="165573"/>
                </a:lnTo>
                <a:cubicBezTo>
                  <a:pt x="121112" y="161359"/>
                  <a:pt x="124440" y="158089"/>
                  <a:pt x="128674" y="157011"/>
                </a:cubicBezTo>
                <a:cubicBezTo>
                  <a:pt x="132907" y="155933"/>
                  <a:pt x="137394" y="157214"/>
                  <a:pt x="140421" y="160364"/>
                </a:cubicBezTo>
                <a:cubicBezTo>
                  <a:pt x="143448" y="163514"/>
                  <a:pt x="144549" y="168048"/>
                  <a:pt x="143303" y="172235"/>
                </a:cubicBezTo>
                <a:lnTo>
                  <a:pt x="121146" y="250021"/>
                </a:lnTo>
                <a:lnTo>
                  <a:pt x="148684" y="231773"/>
                </a:lnTo>
                <a:cubicBezTo>
                  <a:pt x="153135" y="229722"/>
                  <a:pt x="158418" y="231313"/>
                  <a:pt x="160996" y="235482"/>
                </a:cubicBezTo>
                <a:cubicBezTo>
                  <a:pt x="163573" y="239651"/>
                  <a:pt x="162637" y="245088"/>
                  <a:pt x="158813" y="248154"/>
                </a:cubicBezTo>
                <a:cubicBezTo>
                  <a:pt x="158813" y="248154"/>
                  <a:pt x="141135" y="268142"/>
                  <a:pt x="124090" y="284870"/>
                </a:cubicBezTo>
                <a:moveTo>
                  <a:pt x="29101" y="283905"/>
                </a:moveTo>
                <a:cubicBezTo>
                  <a:pt x="20425" y="273604"/>
                  <a:pt x="17457" y="259654"/>
                  <a:pt x="21188" y="246713"/>
                </a:cubicBezTo>
                <a:lnTo>
                  <a:pt x="43345" y="168944"/>
                </a:lnTo>
                <a:cubicBezTo>
                  <a:pt x="45176" y="162502"/>
                  <a:pt x="51883" y="158764"/>
                  <a:pt x="58324" y="160595"/>
                </a:cubicBezTo>
                <a:cubicBezTo>
                  <a:pt x="64766" y="162427"/>
                  <a:pt x="68504" y="169133"/>
                  <a:pt x="66673" y="175575"/>
                </a:cubicBezTo>
                <a:lnTo>
                  <a:pt x="56686" y="210582"/>
                </a:lnTo>
                <a:moveTo>
                  <a:pt x="236551" y="165573"/>
                </a:moveTo>
                <a:lnTo>
                  <a:pt x="232103" y="150016"/>
                </a:lnTo>
                <a:cubicBezTo>
                  <a:pt x="230502" y="143661"/>
                  <a:pt x="234233" y="137183"/>
                  <a:pt x="240533" y="135379"/>
                </a:cubicBezTo>
                <a:cubicBezTo>
                  <a:pt x="246833" y="133575"/>
                  <a:pt x="253427" y="137098"/>
                  <a:pt x="255431" y="143337"/>
                </a:cubicBezTo>
                <a:lnTo>
                  <a:pt x="259863" y="158926"/>
                </a:lnTo>
                <a:moveTo>
                  <a:pt x="273204" y="205597"/>
                </a:moveTo>
                <a:lnTo>
                  <a:pt x="259863" y="158926"/>
                </a:lnTo>
                <a:cubicBezTo>
                  <a:pt x="258272" y="152567"/>
                  <a:pt x="262011" y="146093"/>
                  <a:pt x="268313" y="144291"/>
                </a:cubicBezTo>
                <a:cubicBezTo>
                  <a:pt x="274615" y="142489"/>
                  <a:pt x="281211" y="146009"/>
                  <a:pt x="283222" y="152247"/>
                </a:cubicBezTo>
                <a:lnTo>
                  <a:pt x="289869" y="175575"/>
                </a:lnTo>
                <a:moveTo>
                  <a:pt x="232452" y="284870"/>
                </a:moveTo>
                <a:cubicBezTo>
                  <a:pt x="215407" y="268142"/>
                  <a:pt x="197729" y="248154"/>
                  <a:pt x="197729" y="248154"/>
                </a:cubicBezTo>
                <a:cubicBezTo>
                  <a:pt x="193905" y="245088"/>
                  <a:pt x="192968" y="239651"/>
                  <a:pt x="195546" y="235482"/>
                </a:cubicBezTo>
                <a:cubicBezTo>
                  <a:pt x="198124" y="231313"/>
                  <a:pt x="203406" y="229722"/>
                  <a:pt x="207858" y="231774"/>
                </a:cubicBezTo>
                <a:lnTo>
                  <a:pt x="235427" y="250021"/>
                </a:lnTo>
                <a:lnTo>
                  <a:pt x="213270" y="172236"/>
                </a:lnTo>
                <a:cubicBezTo>
                  <a:pt x="212025" y="168048"/>
                  <a:pt x="213125" y="163514"/>
                  <a:pt x="216152" y="160364"/>
                </a:cubicBezTo>
                <a:cubicBezTo>
                  <a:pt x="219180" y="157214"/>
                  <a:pt x="223666" y="155933"/>
                  <a:pt x="227900" y="157011"/>
                </a:cubicBezTo>
                <a:cubicBezTo>
                  <a:pt x="232134" y="158089"/>
                  <a:pt x="235462" y="161359"/>
                  <a:pt x="236614" y="165573"/>
                </a:cubicBezTo>
                <a:lnTo>
                  <a:pt x="249940" y="212244"/>
                </a:lnTo>
                <a:moveTo>
                  <a:pt x="299855" y="210582"/>
                </a:moveTo>
                <a:lnTo>
                  <a:pt x="289869" y="175575"/>
                </a:lnTo>
                <a:cubicBezTo>
                  <a:pt x="288539" y="171359"/>
                  <a:pt x="289605" y="166754"/>
                  <a:pt x="292653" y="163552"/>
                </a:cubicBezTo>
                <a:cubicBezTo>
                  <a:pt x="295701" y="160350"/>
                  <a:pt x="300248" y="159058"/>
                  <a:pt x="304524" y="160180"/>
                </a:cubicBezTo>
                <a:cubicBezTo>
                  <a:pt x="308800" y="161301"/>
                  <a:pt x="312128" y="164658"/>
                  <a:pt x="313213" y="168944"/>
                </a:cubicBezTo>
                <a:lnTo>
                  <a:pt x="335369" y="246713"/>
                </a:lnTo>
                <a:cubicBezTo>
                  <a:pt x="339100" y="259654"/>
                  <a:pt x="336132" y="273604"/>
                  <a:pt x="327456" y="283905"/>
                </a:cubicBezTo>
              </a:path>
            </a:pathLst>
          </a:custGeom>
          <a:noFill/>
          <a:ln w="11869">
            <a:solidFill>
              <a:srgbClr val="484848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9" name="Rounded Rectangle 28"/>
          <p:cNvSpPr/>
          <p:nvPr/>
        </p:nvSpPr>
        <p:spPr>
          <a:xfrm>
            <a:off x="2793536" y="2818902"/>
            <a:ext cx="364001" cy="364001"/>
          </a:xfrm>
          <a:custGeom>
            <a:avLst/>
            <a:gdLst/>
            <a:ahLst/>
            <a:cxnLst/>
            <a:rect l="0" t="0" r="0" b="0"/>
            <a:pathLst>
              <a:path w="364001" h="364001">
                <a:moveTo>
                  <a:pt x="307375" y="307391"/>
                </a:moveTo>
                <a:lnTo>
                  <a:pt x="364001" y="364001"/>
                </a:lnTo>
                <a:moveTo>
                  <a:pt x="261131" y="182000"/>
                </a:moveTo>
                <a:cubicBezTo>
                  <a:pt x="300463" y="182000"/>
                  <a:pt x="332349" y="213886"/>
                  <a:pt x="332349" y="253218"/>
                </a:cubicBezTo>
                <a:cubicBezTo>
                  <a:pt x="332349" y="292550"/>
                  <a:pt x="300463" y="324436"/>
                  <a:pt x="261131" y="324436"/>
                </a:cubicBezTo>
                <a:cubicBezTo>
                  <a:pt x="221799" y="324436"/>
                  <a:pt x="189913" y="292550"/>
                  <a:pt x="189913" y="253218"/>
                </a:cubicBezTo>
                <a:cubicBezTo>
                  <a:pt x="189913" y="213886"/>
                  <a:pt x="221799" y="182000"/>
                  <a:pt x="261131" y="182000"/>
                </a:cubicBezTo>
                <a:close/>
                <a:moveTo>
                  <a:pt x="142514" y="267462"/>
                </a:moveTo>
                <a:cubicBezTo>
                  <a:pt x="129797" y="266030"/>
                  <a:pt x="117248" y="263380"/>
                  <a:pt x="105038" y="259548"/>
                </a:cubicBezTo>
                <a:lnTo>
                  <a:pt x="15826" y="300696"/>
                </a:lnTo>
                <a:lnTo>
                  <a:pt x="47763" y="228846"/>
                </a:lnTo>
                <a:cubicBezTo>
                  <a:pt x="18401" y="206242"/>
                  <a:pt x="843" y="171567"/>
                  <a:pt x="0" y="134522"/>
                </a:cubicBezTo>
                <a:cubicBezTo>
                  <a:pt x="0" y="60250"/>
                  <a:pt x="74382" y="0"/>
                  <a:pt x="166174" y="0"/>
                </a:cubicBezTo>
                <a:cubicBezTo>
                  <a:pt x="257966" y="0"/>
                  <a:pt x="332349" y="60250"/>
                  <a:pt x="332349" y="134522"/>
                </a:cubicBezTo>
                <a:cubicBezTo>
                  <a:pt x="332294" y="142392"/>
                  <a:pt x="331397" y="150233"/>
                  <a:pt x="329674" y="157913"/>
                </a:cubicBezTo>
              </a:path>
            </a:pathLst>
          </a:custGeom>
          <a:noFill/>
          <a:ln w="11869">
            <a:solidFill>
              <a:srgbClr val="484848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0" name="Rounded Rectangle 29"/>
          <p:cNvSpPr/>
          <p:nvPr/>
        </p:nvSpPr>
        <p:spPr>
          <a:xfrm>
            <a:off x="4360325" y="2818902"/>
            <a:ext cx="300696" cy="364001"/>
          </a:xfrm>
          <a:custGeom>
            <a:avLst/>
            <a:gdLst/>
            <a:ahLst/>
            <a:cxnLst/>
            <a:rect l="0" t="0" r="0" b="0"/>
            <a:pathLst>
              <a:path w="300696" h="364001">
                <a:moveTo>
                  <a:pt x="300696" y="332349"/>
                </a:moveTo>
                <a:cubicBezTo>
                  <a:pt x="300696" y="349830"/>
                  <a:pt x="286525" y="364001"/>
                  <a:pt x="269044" y="364001"/>
                </a:cubicBezTo>
                <a:lnTo>
                  <a:pt x="31652" y="364001"/>
                </a:lnTo>
                <a:cubicBezTo>
                  <a:pt x="14171" y="364001"/>
                  <a:pt x="0" y="349830"/>
                  <a:pt x="0" y="332349"/>
                </a:cubicBezTo>
                <a:lnTo>
                  <a:pt x="0" y="31652"/>
                </a:lnTo>
                <a:cubicBezTo>
                  <a:pt x="0" y="14171"/>
                  <a:pt x="14171" y="0"/>
                  <a:pt x="31652" y="0"/>
                </a:cubicBezTo>
                <a:lnTo>
                  <a:pt x="197826" y="0"/>
                </a:lnTo>
                <a:lnTo>
                  <a:pt x="300696" y="102870"/>
                </a:lnTo>
                <a:close/>
                <a:moveTo>
                  <a:pt x="197826" y="0"/>
                </a:moveTo>
                <a:lnTo>
                  <a:pt x="197826" y="71217"/>
                </a:lnTo>
                <a:cubicBezTo>
                  <a:pt x="197826" y="88698"/>
                  <a:pt x="211998" y="102870"/>
                  <a:pt x="229479" y="102870"/>
                </a:cubicBezTo>
                <a:lnTo>
                  <a:pt x="300696" y="102870"/>
                </a:lnTo>
                <a:close/>
                <a:moveTo>
                  <a:pt x="71217" y="158261"/>
                </a:moveTo>
                <a:cubicBezTo>
                  <a:pt x="55391" y="158261"/>
                  <a:pt x="55391" y="174087"/>
                  <a:pt x="55391" y="174087"/>
                </a:cubicBezTo>
                <a:lnTo>
                  <a:pt x="55391" y="292783"/>
                </a:lnTo>
                <a:cubicBezTo>
                  <a:pt x="55391" y="308610"/>
                  <a:pt x="71217" y="308610"/>
                  <a:pt x="71217" y="308610"/>
                </a:cubicBezTo>
                <a:lnTo>
                  <a:pt x="229479" y="308610"/>
                </a:lnTo>
                <a:cubicBezTo>
                  <a:pt x="245305" y="308610"/>
                  <a:pt x="245305" y="292783"/>
                  <a:pt x="245305" y="292783"/>
                </a:cubicBezTo>
                <a:lnTo>
                  <a:pt x="245305" y="174087"/>
                </a:lnTo>
                <a:cubicBezTo>
                  <a:pt x="245305" y="158261"/>
                  <a:pt x="229479" y="158261"/>
                  <a:pt x="229479" y="158261"/>
                </a:cubicBezTo>
                <a:lnTo>
                  <a:pt x="71217" y="158261"/>
                </a:lnTo>
                <a:moveTo>
                  <a:pt x="55391" y="197826"/>
                </a:moveTo>
                <a:lnTo>
                  <a:pt x="245305" y="197826"/>
                </a:lnTo>
                <a:lnTo>
                  <a:pt x="245305" y="269044"/>
                </a:lnTo>
                <a:lnTo>
                  <a:pt x="55391" y="269044"/>
                </a:lnTo>
                <a:close/>
              </a:path>
            </a:pathLst>
          </a:custGeom>
          <a:noFill/>
          <a:ln w="11869">
            <a:solidFill>
              <a:srgbClr val="484848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1" name="Rounded Rectangle 30"/>
          <p:cNvSpPr/>
          <p:nvPr/>
        </p:nvSpPr>
        <p:spPr>
          <a:xfrm>
            <a:off x="5867877" y="2822969"/>
            <a:ext cx="355866" cy="355866"/>
          </a:xfrm>
          <a:custGeom>
            <a:avLst/>
            <a:gdLst/>
            <a:ahLst/>
            <a:cxnLst/>
            <a:rect l="0" t="0" r="0" b="0"/>
            <a:pathLst>
              <a:path w="355866" h="355866">
                <a:moveTo>
                  <a:pt x="355866" y="164275"/>
                </a:moveTo>
                <a:lnTo>
                  <a:pt x="355866" y="191797"/>
                </a:lnTo>
                <a:cubicBezTo>
                  <a:pt x="355858" y="199397"/>
                  <a:pt x="349698" y="205557"/>
                  <a:pt x="342098" y="205565"/>
                </a:cubicBezTo>
                <a:lnTo>
                  <a:pt x="330054" y="205565"/>
                </a:lnTo>
                <a:cubicBezTo>
                  <a:pt x="326128" y="227326"/>
                  <a:pt x="317556" y="247985"/>
                  <a:pt x="304922" y="266132"/>
                </a:cubicBezTo>
                <a:lnTo>
                  <a:pt x="313405" y="274615"/>
                </a:lnTo>
                <a:cubicBezTo>
                  <a:pt x="315989" y="277195"/>
                  <a:pt x="317441" y="280696"/>
                  <a:pt x="317441" y="284348"/>
                </a:cubicBezTo>
                <a:cubicBezTo>
                  <a:pt x="317441" y="288000"/>
                  <a:pt x="315989" y="291501"/>
                  <a:pt x="313405" y="294081"/>
                </a:cubicBezTo>
                <a:lnTo>
                  <a:pt x="293939" y="313547"/>
                </a:lnTo>
                <a:cubicBezTo>
                  <a:pt x="291359" y="316132"/>
                  <a:pt x="287857" y="317584"/>
                  <a:pt x="284206" y="317584"/>
                </a:cubicBezTo>
                <a:cubicBezTo>
                  <a:pt x="280554" y="317584"/>
                  <a:pt x="277052" y="316132"/>
                  <a:pt x="274472" y="313547"/>
                </a:cubicBezTo>
                <a:lnTo>
                  <a:pt x="265974" y="305049"/>
                </a:lnTo>
                <a:cubicBezTo>
                  <a:pt x="247800" y="317647"/>
                  <a:pt x="227127" y="326186"/>
                  <a:pt x="205360" y="330086"/>
                </a:cubicBezTo>
                <a:lnTo>
                  <a:pt x="205360" y="342098"/>
                </a:lnTo>
                <a:cubicBezTo>
                  <a:pt x="205360" y="349702"/>
                  <a:pt x="199195" y="355866"/>
                  <a:pt x="191591" y="355866"/>
                </a:cubicBezTo>
                <a:lnTo>
                  <a:pt x="164069" y="355866"/>
                </a:lnTo>
                <a:cubicBezTo>
                  <a:pt x="156469" y="355858"/>
                  <a:pt x="150309" y="349698"/>
                  <a:pt x="150300" y="342098"/>
                </a:cubicBezTo>
                <a:lnTo>
                  <a:pt x="150300" y="330086"/>
                </a:lnTo>
                <a:cubicBezTo>
                  <a:pt x="128514" y="326183"/>
                  <a:pt x="107824" y="317633"/>
                  <a:pt x="89639" y="305017"/>
                </a:cubicBezTo>
                <a:lnTo>
                  <a:pt x="81235" y="313405"/>
                </a:lnTo>
                <a:cubicBezTo>
                  <a:pt x="78658" y="315988"/>
                  <a:pt x="75159" y="317440"/>
                  <a:pt x="71510" y="317440"/>
                </a:cubicBezTo>
                <a:cubicBezTo>
                  <a:pt x="67861" y="317440"/>
                  <a:pt x="64362" y="315988"/>
                  <a:pt x="61785" y="313405"/>
                </a:cubicBezTo>
                <a:lnTo>
                  <a:pt x="42319" y="293939"/>
                </a:lnTo>
                <a:cubicBezTo>
                  <a:pt x="39734" y="291359"/>
                  <a:pt x="38282" y="287857"/>
                  <a:pt x="38282" y="284206"/>
                </a:cubicBezTo>
                <a:cubicBezTo>
                  <a:pt x="38282" y="280554"/>
                  <a:pt x="39734" y="277052"/>
                  <a:pt x="42319" y="274472"/>
                </a:cubicBezTo>
                <a:lnTo>
                  <a:pt x="50706" y="266085"/>
                </a:lnTo>
                <a:cubicBezTo>
                  <a:pt x="38055" y="247889"/>
                  <a:pt x="29482" y="227175"/>
                  <a:pt x="25575" y="205360"/>
                </a:cubicBezTo>
                <a:lnTo>
                  <a:pt x="13768" y="205360"/>
                </a:lnTo>
                <a:cubicBezTo>
                  <a:pt x="6164" y="205360"/>
                  <a:pt x="0" y="199195"/>
                  <a:pt x="0" y="191591"/>
                </a:cubicBezTo>
                <a:lnTo>
                  <a:pt x="0" y="164069"/>
                </a:lnTo>
                <a:cubicBezTo>
                  <a:pt x="8" y="156469"/>
                  <a:pt x="6168" y="150309"/>
                  <a:pt x="13768" y="150300"/>
                </a:cubicBezTo>
                <a:lnTo>
                  <a:pt x="25575" y="150300"/>
                </a:lnTo>
                <a:cubicBezTo>
                  <a:pt x="29493" y="128469"/>
                  <a:pt x="38076" y="107740"/>
                  <a:pt x="50738" y="89528"/>
                </a:cubicBezTo>
                <a:lnTo>
                  <a:pt x="42461" y="81251"/>
                </a:lnTo>
                <a:cubicBezTo>
                  <a:pt x="39877" y="78671"/>
                  <a:pt x="38425" y="75169"/>
                  <a:pt x="38425" y="71518"/>
                </a:cubicBezTo>
                <a:cubicBezTo>
                  <a:pt x="38425" y="67866"/>
                  <a:pt x="39877" y="64365"/>
                  <a:pt x="42461" y="61785"/>
                </a:cubicBezTo>
                <a:lnTo>
                  <a:pt x="61927" y="42319"/>
                </a:lnTo>
                <a:cubicBezTo>
                  <a:pt x="64507" y="39734"/>
                  <a:pt x="68009" y="38282"/>
                  <a:pt x="71660" y="38282"/>
                </a:cubicBezTo>
                <a:cubicBezTo>
                  <a:pt x="75312" y="38282"/>
                  <a:pt x="78814" y="39734"/>
                  <a:pt x="81393" y="42319"/>
                </a:cubicBezTo>
                <a:lnTo>
                  <a:pt x="89686" y="50612"/>
                </a:lnTo>
                <a:cubicBezTo>
                  <a:pt x="107920" y="37980"/>
                  <a:pt x="128666" y="29434"/>
                  <a:pt x="150506" y="25559"/>
                </a:cubicBezTo>
                <a:lnTo>
                  <a:pt x="150506" y="13768"/>
                </a:lnTo>
                <a:cubicBezTo>
                  <a:pt x="150506" y="6164"/>
                  <a:pt x="156671" y="0"/>
                  <a:pt x="164275" y="0"/>
                </a:cubicBezTo>
                <a:lnTo>
                  <a:pt x="191797" y="0"/>
                </a:lnTo>
                <a:cubicBezTo>
                  <a:pt x="199397" y="8"/>
                  <a:pt x="205557" y="6168"/>
                  <a:pt x="205565" y="13768"/>
                </a:cubicBezTo>
                <a:lnTo>
                  <a:pt x="205565" y="25606"/>
                </a:lnTo>
                <a:cubicBezTo>
                  <a:pt x="227377" y="29547"/>
                  <a:pt x="248080" y="38152"/>
                  <a:pt x="266259" y="50833"/>
                </a:cubicBezTo>
                <a:lnTo>
                  <a:pt x="274631" y="42461"/>
                </a:lnTo>
                <a:cubicBezTo>
                  <a:pt x="277208" y="39878"/>
                  <a:pt x="280707" y="38426"/>
                  <a:pt x="284356" y="38426"/>
                </a:cubicBezTo>
                <a:cubicBezTo>
                  <a:pt x="288005" y="38426"/>
                  <a:pt x="291504" y="39878"/>
                  <a:pt x="294081" y="42461"/>
                </a:cubicBezTo>
                <a:lnTo>
                  <a:pt x="313547" y="61927"/>
                </a:lnTo>
                <a:cubicBezTo>
                  <a:pt x="316132" y="64507"/>
                  <a:pt x="317584" y="68009"/>
                  <a:pt x="317584" y="71660"/>
                </a:cubicBezTo>
                <a:cubicBezTo>
                  <a:pt x="317584" y="75312"/>
                  <a:pt x="316132" y="78814"/>
                  <a:pt x="313547" y="81393"/>
                </a:cubicBezTo>
                <a:lnTo>
                  <a:pt x="305128" y="89797"/>
                </a:lnTo>
                <a:cubicBezTo>
                  <a:pt x="317729" y="107999"/>
                  <a:pt x="326253" y="128707"/>
                  <a:pt x="330117" y="150506"/>
                </a:cubicBezTo>
                <a:lnTo>
                  <a:pt x="342098" y="150506"/>
                </a:lnTo>
                <a:cubicBezTo>
                  <a:pt x="349702" y="150506"/>
                  <a:pt x="355866" y="156671"/>
                  <a:pt x="355866" y="164275"/>
                </a:cubicBezTo>
                <a:close/>
                <a:moveTo>
                  <a:pt x="67039" y="177822"/>
                </a:moveTo>
                <a:cubicBezTo>
                  <a:pt x="67039" y="239006"/>
                  <a:pt x="116638" y="288605"/>
                  <a:pt x="177822" y="288605"/>
                </a:cubicBezTo>
                <a:cubicBezTo>
                  <a:pt x="239006" y="288605"/>
                  <a:pt x="288605" y="239006"/>
                  <a:pt x="288605" y="177822"/>
                </a:cubicBezTo>
                <a:cubicBezTo>
                  <a:pt x="288605" y="116638"/>
                  <a:pt x="239006" y="67039"/>
                  <a:pt x="177822" y="67039"/>
                </a:cubicBezTo>
                <a:cubicBezTo>
                  <a:pt x="116638" y="67039"/>
                  <a:pt x="67039" y="116638"/>
                  <a:pt x="67039" y="177822"/>
                </a:cubicBezTo>
                <a:moveTo>
                  <a:pt x="146170" y="177822"/>
                </a:moveTo>
                <a:cubicBezTo>
                  <a:pt x="146170" y="160341"/>
                  <a:pt x="160341" y="146170"/>
                  <a:pt x="177822" y="146170"/>
                </a:cubicBezTo>
                <a:cubicBezTo>
                  <a:pt x="195303" y="146170"/>
                  <a:pt x="209474" y="160341"/>
                  <a:pt x="209474" y="177822"/>
                </a:cubicBezTo>
                <a:cubicBezTo>
                  <a:pt x="209474" y="195303"/>
                  <a:pt x="195303" y="209474"/>
                  <a:pt x="177822" y="209474"/>
                </a:cubicBezTo>
                <a:cubicBezTo>
                  <a:pt x="160341" y="209474"/>
                  <a:pt x="146170" y="195303"/>
                  <a:pt x="146170" y="177822"/>
                </a:cubicBezTo>
                <a:moveTo>
                  <a:pt x="177822" y="146170"/>
                </a:moveTo>
                <a:lnTo>
                  <a:pt x="177822" y="67039"/>
                </a:lnTo>
                <a:moveTo>
                  <a:pt x="81884" y="122431"/>
                </a:moveTo>
                <a:lnTo>
                  <a:pt x="150395" y="161996"/>
                </a:lnTo>
                <a:moveTo>
                  <a:pt x="150395" y="193648"/>
                </a:moveTo>
                <a:lnTo>
                  <a:pt x="81900" y="233198"/>
                </a:lnTo>
                <a:moveTo>
                  <a:pt x="177822" y="209474"/>
                </a:moveTo>
                <a:lnTo>
                  <a:pt x="177822" y="288605"/>
                </a:lnTo>
                <a:moveTo>
                  <a:pt x="273744" y="233198"/>
                </a:moveTo>
                <a:lnTo>
                  <a:pt x="205201" y="193632"/>
                </a:lnTo>
                <a:moveTo>
                  <a:pt x="273760" y="122431"/>
                </a:moveTo>
                <a:lnTo>
                  <a:pt x="207844" y="160477"/>
                </a:lnTo>
              </a:path>
            </a:pathLst>
          </a:custGeom>
          <a:noFill/>
          <a:ln w="11869">
            <a:solidFill>
              <a:srgbClr val="484848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32" name="Rounded Rectangle 31"/>
          <p:cNvSpPr/>
          <p:nvPr/>
        </p:nvSpPr>
        <p:spPr>
          <a:xfrm>
            <a:off x="7399010" y="2818902"/>
            <a:ext cx="364001" cy="364001"/>
          </a:xfrm>
          <a:custGeom>
            <a:avLst/>
            <a:gdLst/>
            <a:ahLst/>
            <a:cxnLst/>
            <a:rect l="0" t="0" r="0" b="0"/>
            <a:pathLst>
              <a:path w="364001" h="364001">
                <a:moveTo>
                  <a:pt x="15826" y="0"/>
                </a:moveTo>
                <a:lnTo>
                  <a:pt x="348175" y="0"/>
                </a:lnTo>
                <a:cubicBezTo>
                  <a:pt x="348175" y="0"/>
                  <a:pt x="364001" y="0"/>
                  <a:pt x="364001" y="15826"/>
                </a:cubicBezTo>
                <a:lnTo>
                  <a:pt x="364001" y="237392"/>
                </a:lnTo>
                <a:cubicBezTo>
                  <a:pt x="364001" y="237392"/>
                  <a:pt x="364001" y="253218"/>
                  <a:pt x="348175" y="253218"/>
                </a:cubicBezTo>
                <a:lnTo>
                  <a:pt x="15826" y="253218"/>
                </a:lnTo>
                <a:cubicBezTo>
                  <a:pt x="15826" y="253218"/>
                  <a:pt x="0" y="253218"/>
                  <a:pt x="0" y="237392"/>
                </a:cubicBezTo>
                <a:lnTo>
                  <a:pt x="0" y="15826"/>
                </a:lnTo>
                <a:cubicBezTo>
                  <a:pt x="0" y="15826"/>
                  <a:pt x="0" y="0"/>
                  <a:pt x="15826" y="0"/>
                </a:cubicBezTo>
                <a:moveTo>
                  <a:pt x="174087" y="364001"/>
                </a:moveTo>
                <a:lnTo>
                  <a:pt x="174087" y="253218"/>
                </a:lnTo>
                <a:moveTo>
                  <a:pt x="63304" y="364001"/>
                </a:moveTo>
                <a:lnTo>
                  <a:pt x="174087" y="253218"/>
                </a:lnTo>
                <a:lnTo>
                  <a:pt x="284870" y="364001"/>
                </a:lnTo>
                <a:moveTo>
                  <a:pt x="364001" y="63304"/>
                </a:moveTo>
                <a:lnTo>
                  <a:pt x="0" y="63304"/>
                </a:lnTo>
              </a:path>
            </a:pathLst>
          </a:custGeom>
          <a:noFill/>
          <a:ln w="11869">
            <a:solidFill>
              <a:srgbClr val="484848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40791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34532" y="3919581"/>
            <a:ext cx="5517572" cy="1215736"/>
            <a:chOff x="467590" y="2610715"/>
            <a:chExt cx="5517572" cy="1215736"/>
          </a:xfrm>
        </p:grpSpPr>
        <p:sp>
          <p:nvSpPr>
            <p:cNvPr id="2" name="Rounded Rectangle 1"/>
            <p:cNvSpPr/>
            <p:nvPr/>
          </p:nvSpPr>
          <p:spPr>
            <a:xfrm>
              <a:off x="467590" y="2610715"/>
              <a:ext cx="5517572" cy="1215736"/>
            </a:xfrm>
            <a:custGeom>
              <a:avLst/>
              <a:gdLst/>
              <a:ahLst/>
              <a:cxnLst/>
              <a:rect l="0" t="0" r="0" b="0"/>
              <a:pathLst>
                <a:path w="5517572" h="1215736">
                  <a:moveTo>
                    <a:pt x="3086100" y="241588"/>
                  </a:moveTo>
                  <a:lnTo>
                    <a:pt x="4021281" y="0"/>
                  </a:lnTo>
                  <a:lnTo>
                    <a:pt x="5517572" y="7793"/>
                  </a:lnTo>
                  <a:lnTo>
                    <a:pt x="4878531" y="1215736"/>
                  </a:lnTo>
                  <a:lnTo>
                    <a:pt x="4878531" y="374072"/>
                  </a:lnTo>
                  <a:lnTo>
                    <a:pt x="4021281" y="374072"/>
                  </a:lnTo>
                  <a:lnTo>
                    <a:pt x="3086100" y="1083252"/>
                  </a:lnTo>
                  <a:lnTo>
                    <a:pt x="0" y="1083252"/>
                  </a:lnTo>
                  <a:lnTo>
                    <a:pt x="0" y="241588"/>
                  </a:lnTo>
                  <a:close/>
                </a:path>
              </a:pathLst>
            </a:custGeom>
            <a:solidFill>
              <a:srgbClr val="E8F9FF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67590" y="2610715"/>
              <a:ext cx="5517572" cy="1215736"/>
            </a:xfrm>
            <a:custGeom>
              <a:avLst/>
              <a:gdLst/>
              <a:ahLst/>
              <a:cxnLst/>
              <a:rect l="0" t="0" r="0" b="0"/>
              <a:pathLst>
                <a:path w="5517572" h="1215736">
                  <a:moveTo>
                    <a:pt x="3086100" y="241588"/>
                  </a:moveTo>
                  <a:lnTo>
                    <a:pt x="4021281" y="0"/>
                  </a:lnTo>
                  <a:lnTo>
                    <a:pt x="5517572" y="7793"/>
                  </a:lnTo>
                  <a:lnTo>
                    <a:pt x="4878531" y="1215736"/>
                  </a:lnTo>
                  <a:lnTo>
                    <a:pt x="4878531" y="374072"/>
                  </a:lnTo>
                  <a:lnTo>
                    <a:pt x="4021281" y="374072"/>
                  </a:lnTo>
                  <a:lnTo>
                    <a:pt x="3086100" y="1083252"/>
                  </a:lnTo>
                  <a:lnTo>
                    <a:pt x="0" y="1083252"/>
                  </a:lnTo>
                  <a:lnTo>
                    <a:pt x="0" y="241588"/>
                  </a:lnTo>
                  <a:close/>
                </a:path>
              </a:pathLst>
            </a:custGeom>
            <a:noFill/>
            <a:ln w="11689">
              <a:solidFill>
                <a:srgbClr val="1EABDA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34532" y="3319506"/>
            <a:ext cx="5611090" cy="841663"/>
            <a:chOff x="467590" y="2010640"/>
            <a:chExt cx="5611090" cy="841663"/>
          </a:xfrm>
        </p:grpSpPr>
        <p:sp>
          <p:nvSpPr>
            <p:cNvPr id="5" name="Rounded Rectangle 4"/>
            <p:cNvSpPr/>
            <p:nvPr/>
          </p:nvSpPr>
          <p:spPr>
            <a:xfrm>
              <a:off x="467590" y="2010640"/>
              <a:ext cx="5611090" cy="841663"/>
            </a:xfrm>
            <a:custGeom>
              <a:avLst/>
              <a:gdLst/>
              <a:ahLst/>
              <a:cxnLst/>
              <a:rect l="0" t="0" r="0" b="0"/>
              <a:pathLst>
                <a:path w="5611090" h="841663">
                  <a:moveTo>
                    <a:pt x="0" y="0"/>
                  </a:moveTo>
                  <a:lnTo>
                    <a:pt x="3086100" y="0"/>
                  </a:lnTo>
                  <a:lnTo>
                    <a:pt x="4021281" y="233795"/>
                  </a:lnTo>
                  <a:lnTo>
                    <a:pt x="5516217" y="233795"/>
                  </a:lnTo>
                  <a:lnTo>
                    <a:pt x="5611090" y="420831"/>
                  </a:lnTo>
                  <a:lnTo>
                    <a:pt x="5516217" y="607868"/>
                  </a:lnTo>
                  <a:lnTo>
                    <a:pt x="4021281" y="607868"/>
                  </a:lnTo>
                  <a:lnTo>
                    <a:pt x="3086100" y="841663"/>
                  </a:lnTo>
                  <a:lnTo>
                    <a:pt x="0" y="841663"/>
                  </a:lnTo>
                  <a:close/>
                </a:path>
              </a:pathLst>
            </a:custGeom>
            <a:solidFill>
              <a:srgbClr val="F4FFDC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67590" y="2010640"/>
              <a:ext cx="5611090" cy="841663"/>
            </a:xfrm>
            <a:custGeom>
              <a:avLst/>
              <a:gdLst/>
              <a:ahLst/>
              <a:cxnLst/>
              <a:rect l="0" t="0" r="0" b="0"/>
              <a:pathLst>
                <a:path w="5611090" h="841663">
                  <a:moveTo>
                    <a:pt x="0" y="0"/>
                  </a:moveTo>
                  <a:lnTo>
                    <a:pt x="3086100" y="0"/>
                  </a:lnTo>
                  <a:lnTo>
                    <a:pt x="4021281" y="233795"/>
                  </a:lnTo>
                  <a:lnTo>
                    <a:pt x="5516217" y="233795"/>
                  </a:lnTo>
                  <a:lnTo>
                    <a:pt x="5611090" y="420831"/>
                  </a:lnTo>
                  <a:lnTo>
                    <a:pt x="5516217" y="607868"/>
                  </a:lnTo>
                  <a:lnTo>
                    <a:pt x="4021281" y="607868"/>
                  </a:lnTo>
                  <a:lnTo>
                    <a:pt x="3086100" y="841663"/>
                  </a:lnTo>
                  <a:lnTo>
                    <a:pt x="0" y="841663"/>
                  </a:lnTo>
                  <a:close/>
                </a:path>
              </a:pathLst>
            </a:custGeom>
            <a:noFill/>
            <a:ln w="11689">
              <a:solidFill>
                <a:srgbClr val="92BD39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934532" y="2337566"/>
            <a:ext cx="5517572" cy="1215736"/>
            <a:chOff x="467590" y="1028700"/>
            <a:chExt cx="5517572" cy="1215736"/>
          </a:xfrm>
        </p:grpSpPr>
        <p:sp>
          <p:nvSpPr>
            <p:cNvPr id="8" name="Rounded Rectangle 7"/>
            <p:cNvSpPr/>
            <p:nvPr/>
          </p:nvSpPr>
          <p:spPr>
            <a:xfrm>
              <a:off x="467590" y="1028700"/>
              <a:ext cx="5517572" cy="1215736"/>
            </a:xfrm>
            <a:custGeom>
              <a:avLst/>
              <a:gdLst/>
              <a:ahLst/>
              <a:cxnLst/>
              <a:rect l="0" t="0" r="0" b="0"/>
              <a:pathLst>
                <a:path w="5517572" h="1215736">
                  <a:moveTo>
                    <a:pt x="0" y="981940"/>
                  </a:moveTo>
                  <a:lnTo>
                    <a:pt x="0" y="140277"/>
                  </a:lnTo>
                  <a:lnTo>
                    <a:pt x="3086100" y="140277"/>
                  </a:lnTo>
                  <a:lnTo>
                    <a:pt x="4021281" y="841663"/>
                  </a:lnTo>
                  <a:lnTo>
                    <a:pt x="4878531" y="841663"/>
                  </a:lnTo>
                  <a:lnTo>
                    <a:pt x="4878531" y="0"/>
                  </a:lnTo>
                  <a:lnTo>
                    <a:pt x="5517572" y="1215736"/>
                  </a:lnTo>
                  <a:lnTo>
                    <a:pt x="4021281" y="1215736"/>
                  </a:lnTo>
                  <a:lnTo>
                    <a:pt x="3086100" y="981940"/>
                  </a:lnTo>
                  <a:close/>
                </a:path>
              </a:pathLst>
            </a:custGeom>
            <a:solidFill>
              <a:srgbClr val="E3FFF2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67590" y="1028700"/>
              <a:ext cx="5517572" cy="1215736"/>
            </a:xfrm>
            <a:custGeom>
              <a:avLst/>
              <a:gdLst/>
              <a:ahLst/>
              <a:cxnLst/>
              <a:rect l="0" t="0" r="0" b="0"/>
              <a:pathLst>
                <a:path w="5517572" h="1215736">
                  <a:moveTo>
                    <a:pt x="0" y="981940"/>
                  </a:moveTo>
                  <a:lnTo>
                    <a:pt x="0" y="140277"/>
                  </a:lnTo>
                  <a:lnTo>
                    <a:pt x="3086100" y="140277"/>
                  </a:lnTo>
                  <a:lnTo>
                    <a:pt x="4021281" y="841663"/>
                  </a:lnTo>
                  <a:lnTo>
                    <a:pt x="4878531" y="841663"/>
                  </a:lnTo>
                  <a:lnTo>
                    <a:pt x="4878531" y="0"/>
                  </a:lnTo>
                  <a:lnTo>
                    <a:pt x="5517572" y="1215736"/>
                  </a:lnTo>
                  <a:lnTo>
                    <a:pt x="4021281" y="1215736"/>
                  </a:lnTo>
                  <a:lnTo>
                    <a:pt x="3086100" y="981940"/>
                  </a:lnTo>
                  <a:close/>
                </a:path>
              </a:pathLst>
            </a:custGeom>
            <a:noFill/>
            <a:ln w="11689">
              <a:solidFill>
                <a:srgbClr val="3CC583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691739" y="1722683"/>
            <a:ext cx="4126489" cy="27276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1">
                <a:solidFill>
                  <a:srgbClr val="484848"/>
                </a:solidFill>
                <a:latin typeface="Roboto"/>
              </a:rPr>
              <a:t>Der Weg zu überzeugenden Präsentationen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04746" y="2633706"/>
            <a:ext cx="2244436" cy="22911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1200" b="0">
                <a:solidFill>
                  <a:srgbClr val="3CC583"/>
                </a:solidFill>
                <a:latin typeface="Roboto"/>
              </a:rPr>
              <a:t>KI-gestützte Textgenerierung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04746" y="2907247"/>
            <a:ext cx="2466542" cy="32731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900" b="0">
                <a:solidFill>
                  <a:srgbClr val="449A70"/>
                </a:solidFill>
                <a:latin typeface="Roboto"/>
              </a:rPr>
              <a:t>KI erstellt klare und lehrreiche Inhalte für
Folien.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04746" y="3475370"/>
            <a:ext cx="572798" cy="22911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1200" b="0">
                <a:solidFill>
                  <a:srgbClr val="92BD39"/>
                </a:solidFill>
                <a:latin typeface="Roboto"/>
              </a:rPr>
              <a:t>Klarheit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48246" y="3674876"/>
            <a:ext cx="1461221" cy="16365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900" b="0">
                <a:solidFill>
                  <a:srgbClr val="484848"/>
                </a:solidFill>
                <a:latin typeface="Roboto"/>
              </a:rPr>
              <a:t>Effektive Präsentationen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04746" y="3748911"/>
            <a:ext cx="2618509" cy="32731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900" b="0">
                <a:solidFill>
                  <a:srgbClr val="7F9A44"/>
                </a:solidFill>
                <a:latin typeface="Roboto"/>
              </a:rPr>
              <a:t>Inhalte sind leicht verständlich und präzise
formuliert.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4746" y="4317034"/>
            <a:ext cx="724765" cy="22911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1200" b="0">
                <a:solidFill>
                  <a:srgbClr val="1EABDA"/>
                </a:solidFill>
                <a:latin typeface="Roboto"/>
              </a:rPr>
              <a:t>Lehrreich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04746" y="4590574"/>
            <a:ext cx="2267815" cy="32731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l"/>
            <a:r>
              <a:rPr sz="900" b="0">
                <a:solidFill>
                  <a:srgbClr val="3188A5"/>
                </a:solidFill>
                <a:latin typeface="Roboto"/>
              </a:rPr>
              <a:t>Inhalte vermitteln Wissen effektiv und
nachhaltig.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129362" y="2727225"/>
            <a:ext cx="358486" cy="342900"/>
          </a:xfrm>
          <a:custGeom>
            <a:avLst/>
            <a:gdLst/>
            <a:ahLst/>
            <a:cxnLst/>
            <a:rect l="0" t="0" r="0" b="0"/>
            <a:pathLst>
              <a:path w="358486" h="342900">
                <a:moveTo>
                  <a:pt x="15586" y="0"/>
                </a:moveTo>
                <a:lnTo>
                  <a:pt x="342900" y="0"/>
                </a:lnTo>
                <a:cubicBezTo>
                  <a:pt x="351508" y="0"/>
                  <a:pt x="358486" y="6978"/>
                  <a:pt x="358486" y="15586"/>
                </a:cubicBezTo>
                <a:lnTo>
                  <a:pt x="358486" y="233795"/>
                </a:lnTo>
                <a:lnTo>
                  <a:pt x="358486" y="233795"/>
                </a:lnTo>
                <a:lnTo>
                  <a:pt x="0" y="233795"/>
                </a:lnTo>
                <a:lnTo>
                  <a:pt x="0" y="233795"/>
                </a:lnTo>
                <a:lnTo>
                  <a:pt x="0" y="15586"/>
                </a:lnTo>
                <a:cubicBezTo>
                  <a:pt x="0" y="6978"/>
                  <a:pt x="6978" y="0"/>
                  <a:pt x="15586" y="0"/>
                </a:cubicBezTo>
                <a:close/>
                <a:moveTo>
                  <a:pt x="358486" y="280554"/>
                </a:moveTo>
                <a:cubicBezTo>
                  <a:pt x="358486" y="289162"/>
                  <a:pt x="351508" y="296140"/>
                  <a:pt x="342900" y="296140"/>
                </a:cubicBezTo>
                <a:lnTo>
                  <a:pt x="15586" y="296140"/>
                </a:lnTo>
                <a:cubicBezTo>
                  <a:pt x="6978" y="296140"/>
                  <a:pt x="0" y="289162"/>
                  <a:pt x="0" y="280554"/>
                </a:cubicBezTo>
                <a:lnTo>
                  <a:pt x="0" y="233795"/>
                </a:lnTo>
                <a:lnTo>
                  <a:pt x="358486" y="233795"/>
                </a:lnTo>
                <a:close/>
                <a:moveTo>
                  <a:pt x="179243" y="296140"/>
                </a:moveTo>
                <a:lnTo>
                  <a:pt x="179243" y="342900"/>
                </a:lnTo>
                <a:moveTo>
                  <a:pt x="249381" y="342900"/>
                </a:moveTo>
                <a:lnTo>
                  <a:pt x="109104" y="342900"/>
                </a:lnTo>
                <a:moveTo>
                  <a:pt x="179243" y="261071"/>
                </a:moveTo>
                <a:cubicBezTo>
                  <a:pt x="177091" y="261071"/>
                  <a:pt x="175346" y="262816"/>
                  <a:pt x="175346" y="264968"/>
                </a:cubicBezTo>
                <a:cubicBezTo>
                  <a:pt x="175346" y="267120"/>
                  <a:pt x="177091" y="268864"/>
                  <a:pt x="179243" y="268864"/>
                </a:cubicBezTo>
                <a:cubicBezTo>
                  <a:pt x="181395" y="268864"/>
                  <a:pt x="183139" y="267120"/>
                  <a:pt x="183139" y="264968"/>
                </a:cubicBezTo>
                <a:cubicBezTo>
                  <a:pt x="183139" y="262816"/>
                  <a:pt x="181395" y="261071"/>
                  <a:pt x="179243" y="261071"/>
                </a:cubicBezTo>
                <a:moveTo>
                  <a:pt x="124690" y="140277"/>
                </a:moveTo>
                <a:lnTo>
                  <a:pt x="85725" y="163656"/>
                </a:lnTo>
                <a:lnTo>
                  <a:pt x="46759" y="140277"/>
                </a:lnTo>
                <a:lnTo>
                  <a:pt x="46759" y="233795"/>
                </a:lnTo>
                <a:lnTo>
                  <a:pt x="124690" y="233795"/>
                </a:lnTo>
                <a:close/>
                <a:moveTo>
                  <a:pt x="85725" y="163656"/>
                </a:moveTo>
                <a:lnTo>
                  <a:pt x="85725" y="233795"/>
                </a:lnTo>
                <a:moveTo>
                  <a:pt x="124690" y="140277"/>
                </a:moveTo>
                <a:lnTo>
                  <a:pt x="92925" y="64028"/>
                </a:lnTo>
                <a:cubicBezTo>
                  <a:pt x="91720" y="61115"/>
                  <a:pt x="88877" y="59215"/>
                  <a:pt x="85725" y="59215"/>
                </a:cubicBezTo>
                <a:cubicBezTo>
                  <a:pt x="82572" y="59215"/>
                  <a:pt x="79729" y="61115"/>
                  <a:pt x="78524" y="64028"/>
                </a:cubicBezTo>
                <a:lnTo>
                  <a:pt x="46759" y="140277"/>
                </a:lnTo>
                <a:moveTo>
                  <a:pt x="59742" y="109104"/>
                </a:moveTo>
                <a:lnTo>
                  <a:pt x="111707" y="109104"/>
                </a:lnTo>
                <a:moveTo>
                  <a:pt x="311727" y="46759"/>
                </a:moveTo>
                <a:lnTo>
                  <a:pt x="202622" y="46759"/>
                </a:lnTo>
                <a:moveTo>
                  <a:pt x="311727" y="93518"/>
                </a:moveTo>
                <a:lnTo>
                  <a:pt x="187036" y="93518"/>
                </a:lnTo>
                <a:moveTo>
                  <a:pt x="311727" y="140277"/>
                </a:moveTo>
                <a:lnTo>
                  <a:pt x="187036" y="140277"/>
                </a:lnTo>
                <a:moveTo>
                  <a:pt x="272761" y="187036"/>
                </a:moveTo>
                <a:lnTo>
                  <a:pt x="187036" y="187036"/>
                </a:lnTo>
              </a:path>
            </a:pathLst>
          </a:custGeom>
          <a:noFill/>
          <a:ln w="11689">
            <a:solidFill>
              <a:srgbClr val="3CC583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ounded Rectangle 19"/>
          <p:cNvSpPr/>
          <p:nvPr/>
        </p:nvSpPr>
        <p:spPr>
          <a:xfrm>
            <a:off x="1129362" y="3561095"/>
            <a:ext cx="358486" cy="358486"/>
          </a:xfrm>
          <a:custGeom>
            <a:avLst/>
            <a:gdLst/>
            <a:ahLst/>
            <a:cxnLst/>
            <a:rect l="0" t="0" r="0" b="0"/>
            <a:pathLst>
              <a:path w="358486" h="358486">
                <a:moveTo>
                  <a:pt x="302718" y="302733"/>
                </a:moveTo>
                <a:lnTo>
                  <a:pt x="358486" y="358486"/>
                </a:lnTo>
                <a:moveTo>
                  <a:pt x="257175" y="179243"/>
                </a:moveTo>
                <a:cubicBezTo>
                  <a:pt x="295911" y="179243"/>
                  <a:pt x="327313" y="210645"/>
                  <a:pt x="327313" y="249381"/>
                </a:cubicBezTo>
                <a:cubicBezTo>
                  <a:pt x="327313" y="288118"/>
                  <a:pt x="295911" y="319520"/>
                  <a:pt x="257175" y="319520"/>
                </a:cubicBezTo>
                <a:cubicBezTo>
                  <a:pt x="218438" y="319520"/>
                  <a:pt x="187036" y="288118"/>
                  <a:pt x="187036" y="249381"/>
                </a:cubicBezTo>
                <a:cubicBezTo>
                  <a:pt x="187036" y="210645"/>
                  <a:pt x="218438" y="179243"/>
                  <a:pt x="257175" y="179243"/>
                </a:cubicBezTo>
                <a:close/>
                <a:moveTo>
                  <a:pt x="140355" y="263409"/>
                </a:moveTo>
                <a:cubicBezTo>
                  <a:pt x="127831" y="261999"/>
                  <a:pt x="115471" y="259389"/>
                  <a:pt x="103446" y="255616"/>
                </a:cubicBezTo>
                <a:lnTo>
                  <a:pt x="15586" y="296140"/>
                </a:lnTo>
                <a:lnTo>
                  <a:pt x="47039" y="225378"/>
                </a:lnTo>
                <a:cubicBezTo>
                  <a:pt x="18122" y="203117"/>
                  <a:pt x="830" y="168967"/>
                  <a:pt x="0" y="132484"/>
                </a:cubicBezTo>
                <a:cubicBezTo>
                  <a:pt x="0" y="59337"/>
                  <a:pt x="73255" y="0"/>
                  <a:pt x="163656" y="0"/>
                </a:cubicBezTo>
                <a:cubicBezTo>
                  <a:pt x="254057" y="0"/>
                  <a:pt x="327313" y="59337"/>
                  <a:pt x="327313" y="132484"/>
                </a:cubicBezTo>
                <a:cubicBezTo>
                  <a:pt x="327259" y="140234"/>
                  <a:pt x="326376" y="147957"/>
                  <a:pt x="324679" y="155520"/>
                </a:cubicBezTo>
              </a:path>
            </a:pathLst>
          </a:custGeom>
          <a:noFill/>
          <a:ln w="11689">
            <a:solidFill>
              <a:srgbClr val="92BD39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Rounded Rectangle 20"/>
          <p:cNvSpPr/>
          <p:nvPr/>
        </p:nvSpPr>
        <p:spPr>
          <a:xfrm>
            <a:off x="1129362" y="4402759"/>
            <a:ext cx="358486" cy="358486"/>
          </a:xfrm>
          <a:custGeom>
            <a:avLst/>
            <a:gdLst/>
            <a:ahLst/>
            <a:cxnLst/>
            <a:rect l="0" t="0" r="0" b="0"/>
            <a:pathLst>
              <a:path w="358486" h="358486">
                <a:moveTo>
                  <a:pt x="155863" y="0"/>
                </a:moveTo>
                <a:lnTo>
                  <a:pt x="342900" y="0"/>
                </a:lnTo>
                <a:cubicBezTo>
                  <a:pt x="351508" y="0"/>
                  <a:pt x="358486" y="6978"/>
                  <a:pt x="358486" y="15586"/>
                </a:cubicBezTo>
                <a:lnTo>
                  <a:pt x="358486" y="202622"/>
                </a:lnTo>
                <a:cubicBezTo>
                  <a:pt x="358486" y="211230"/>
                  <a:pt x="351508" y="218209"/>
                  <a:pt x="342900" y="218209"/>
                </a:cubicBezTo>
                <a:lnTo>
                  <a:pt x="194829" y="218209"/>
                </a:lnTo>
                <a:moveTo>
                  <a:pt x="230709" y="124690"/>
                </a:moveTo>
                <a:lnTo>
                  <a:pt x="288347" y="124690"/>
                </a:lnTo>
                <a:moveTo>
                  <a:pt x="300099" y="156097"/>
                </a:moveTo>
                <a:lnTo>
                  <a:pt x="266947" y="67551"/>
                </a:lnTo>
                <a:cubicBezTo>
                  <a:pt x="265805" y="64513"/>
                  <a:pt x="262899" y="62501"/>
                  <a:pt x="259653" y="62501"/>
                </a:cubicBezTo>
                <a:cubicBezTo>
                  <a:pt x="256407" y="62501"/>
                  <a:pt x="253501" y="64513"/>
                  <a:pt x="252358" y="67551"/>
                </a:cubicBezTo>
                <a:lnTo>
                  <a:pt x="219206" y="156097"/>
                </a:lnTo>
                <a:moveTo>
                  <a:pt x="77931" y="210415"/>
                </a:moveTo>
                <a:lnTo>
                  <a:pt x="77931" y="163656"/>
                </a:lnTo>
                <a:moveTo>
                  <a:pt x="46759" y="358486"/>
                </a:moveTo>
                <a:lnTo>
                  <a:pt x="38965" y="264968"/>
                </a:lnTo>
                <a:lnTo>
                  <a:pt x="0" y="264968"/>
                </a:lnTo>
                <a:lnTo>
                  <a:pt x="0" y="210415"/>
                </a:lnTo>
                <a:cubicBezTo>
                  <a:pt x="0" y="167375"/>
                  <a:pt x="34891" y="132484"/>
                  <a:pt x="77931" y="132484"/>
                </a:cubicBezTo>
                <a:cubicBezTo>
                  <a:pt x="120972" y="132484"/>
                  <a:pt x="155863" y="167375"/>
                  <a:pt x="155863" y="210415"/>
                </a:cubicBezTo>
                <a:lnTo>
                  <a:pt x="155863" y="264968"/>
                </a:lnTo>
                <a:lnTo>
                  <a:pt x="116897" y="264968"/>
                </a:lnTo>
                <a:lnTo>
                  <a:pt x="109104" y="358486"/>
                </a:lnTo>
                <a:close/>
                <a:moveTo>
                  <a:pt x="30923" y="26855"/>
                </a:moveTo>
                <a:cubicBezTo>
                  <a:pt x="47992" y="44558"/>
                  <a:pt x="71528" y="54557"/>
                  <a:pt x="96121" y="54552"/>
                </a:cubicBezTo>
                <a:cubicBezTo>
                  <a:pt x="108447" y="54555"/>
                  <a:pt x="120644" y="52046"/>
                  <a:pt x="131969" y="47179"/>
                </a:cubicBezTo>
                <a:moveTo>
                  <a:pt x="77931" y="0"/>
                </a:moveTo>
                <a:cubicBezTo>
                  <a:pt x="108060" y="0"/>
                  <a:pt x="132484" y="24423"/>
                  <a:pt x="132484" y="54552"/>
                </a:cubicBezTo>
                <a:cubicBezTo>
                  <a:pt x="132484" y="84680"/>
                  <a:pt x="108060" y="109104"/>
                  <a:pt x="77931" y="109104"/>
                </a:cubicBezTo>
                <a:cubicBezTo>
                  <a:pt x="47803" y="109104"/>
                  <a:pt x="23379" y="84680"/>
                  <a:pt x="23379" y="54552"/>
                </a:cubicBezTo>
                <a:cubicBezTo>
                  <a:pt x="23379" y="24423"/>
                  <a:pt x="47803" y="0"/>
                  <a:pt x="77931" y="0"/>
                </a:cubicBezTo>
                <a:close/>
              </a:path>
            </a:pathLst>
          </a:custGeom>
          <a:noFill/>
          <a:ln w="11689">
            <a:solidFill>
              <a:srgbClr val="1EABDA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96577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2267" y="2612231"/>
            <a:ext cx="1747837" cy="914400"/>
            <a:chOff x="457200" y="2171700"/>
            <a:chExt cx="1747837" cy="914400"/>
          </a:xfrm>
        </p:grpSpPr>
        <p:sp>
          <p:nvSpPr>
            <p:cNvPr id="2" name="Rounded Rectangle 1"/>
            <p:cNvSpPr/>
            <p:nvPr/>
          </p:nvSpPr>
          <p:spPr>
            <a:xfrm>
              <a:off x="457200" y="2171700"/>
              <a:ext cx="1747837" cy="914400"/>
            </a:xfrm>
            <a:custGeom>
              <a:avLst/>
              <a:gdLst/>
              <a:ahLst/>
              <a:cxnLst/>
              <a:rect l="0" t="0" r="0" b="0"/>
              <a:pathLst>
                <a:path w="1747837" h="914400">
                  <a:moveTo>
                    <a:pt x="1485900" y="914400"/>
                  </a:moveTo>
                  <a:lnTo>
                    <a:pt x="114300" y="914400"/>
                  </a:lnTo>
                  <a:lnTo>
                    <a:pt x="114300" y="0"/>
                  </a:lnTo>
                  <a:lnTo>
                    <a:pt x="1485900" y="0"/>
                  </a:lnTo>
                  <a:close/>
                  <a:moveTo>
                    <a:pt x="1519237" y="914400"/>
                  </a:moveTo>
                  <a:lnTo>
                    <a:pt x="1485900" y="914400"/>
                  </a:lnTo>
                  <a:lnTo>
                    <a:pt x="1485900" y="0"/>
                  </a:lnTo>
                  <a:lnTo>
                    <a:pt x="1519237" y="0"/>
                  </a:lnTo>
                  <a:lnTo>
                    <a:pt x="1747837" y="457200"/>
                  </a:lnTo>
                  <a:close/>
                  <a:moveTo>
                    <a:pt x="0" y="0"/>
                  </a:moveTo>
                  <a:lnTo>
                    <a:pt x="114300" y="0"/>
                  </a:lnTo>
                  <a:lnTo>
                    <a:pt x="114300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EDF4FF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57200" y="2171700"/>
              <a:ext cx="1743075" cy="914400"/>
            </a:xfrm>
            <a:custGeom>
              <a:avLst/>
              <a:gdLst/>
              <a:ahLst/>
              <a:cxnLst/>
              <a:rect l="0" t="0" r="0" b="0"/>
              <a:pathLst>
                <a:path w="1743075" h="914400">
                  <a:moveTo>
                    <a:pt x="114300" y="0"/>
                  </a:moveTo>
                  <a:lnTo>
                    <a:pt x="1485900" y="0"/>
                  </a:lnTo>
                  <a:moveTo>
                    <a:pt x="1481137" y="0"/>
                  </a:moveTo>
                  <a:lnTo>
                    <a:pt x="1514475" y="0"/>
                  </a:lnTo>
                  <a:lnTo>
                    <a:pt x="1743075" y="457200"/>
                  </a:lnTo>
                  <a:lnTo>
                    <a:pt x="1514475" y="914400"/>
                  </a:lnTo>
                  <a:lnTo>
                    <a:pt x="1481137" y="914400"/>
                  </a:lnTo>
                  <a:moveTo>
                    <a:pt x="1485900" y="914400"/>
                  </a:moveTo>
                  <a:lnTo>
                    <a:pt x="114300" y="914400"/>
                  </a:lnTo>
                  <a:moveTo>
                    <a:pt x="114300" y="914400"/>
                  </a:moveTo>
                  <a:lnTo>
                    <a:pt x="0" y="914400"/>
                  </a:lnTo>
                  <a:lnTo>
                    <a:pt x="0" y="0"/>
                  </a:lnTo>
                  <a:lnTo>
                    <a:pt x="114300" y="0"/>
                  </a:lnTo>
                </a:path>
              </a:pathLst>
            </a:custGeom>
            <a:noFill/>
            <a:ln w="14287">
              <a:solidFill>
                <a:srgbClr val="4E88E7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630567" y="2612231"/>
            <a:ext cx="1957387" cy="914400"/>
            <a:chOff x="2095500" y="2171700"/>
            <a:chExt cx="1957387" cy="914400"/>
          </a:xfrm>
        </p:grpSpPr>
        <p:sp>
          <p:nvSpPr>
            <p:cNvPr id="5" name="Rounded Rectangle 4"/>
            <p:cNvSpPr/>
            <p:nvPr/>
          </p:nvSpPr>
          <p:spPr>
            <a:xfrm>
              <a:off x="2095500" y="2171700"/>
              <a:ext cx="1957387" cy="914400"/>
            </a:xfrm>
            <a:custGeom>
              <a:avLst/>
              <a:gdLst/>
              <a:ahLst/>
              <a:cxnLst/>
              <a:rect l="0" t="0" r="0" b="0"/>
              <a:pathLst>
                <a:path w="1957387" h="914400">
                  <a:moveTo>
                    <a:pt x="1695450" y="914400"/>
                  </a:moveTo>
                  <a:lnTo>
                    <a:pt x="323850" y="914400"/>
                  </a:lnTo>
                  <a:lnTo>
                    <a:pt x="323850" y="0"/>
                  </a:lnTo>
                  <a:lnTo>
                    <a:pt x="1695450" y="0"/>
                  </a:lnTo>
                  <a:close/>
                  <a:moveTo>
                    <a:pt x="1728787" y="914400"/>
                  </a:moveTo>
                  <a:lnTo>
                    <a:pt x="1695450" y="914400"/>
                  </a:lnTo>
                  <a:lnTo>
                    <a:pt x="1695450" y="0"/>
                  </a:lnTo>
                  <a:lnTo>
                    <a:pt x="1728787" y="0"/>
                  </a:lnTo>
                  <a:lnTo>
                    <a:pt x="1957387" y="457200"/>
                  </a:lnTo>
                  <a:close/>
                  <a:moveTo>
                    <a:pt x="0" y="0"/>
                  </a:moveTo>
                  <a:lnTo>
                    <a:pt x="323850" y="0"/>
                  </a:lnTo>
                  <a:lnTo>
                    <a:pt x="323850" y="914400"/>
                  </a:lnTo>
                  <a:lnTo>
                    <a:pt x="0" y="914400"/>
                  </a:lnTo>
                  <a:lnTo>
                    <a:pt x="228600" y="457200"/>
                  </a:lnTo>
                  <a:close/>
                </a:path>
              </a:pathLst>
            </a:custGeom>
            <a:solidFill>
              <a:srgbClr val="E3FFF2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095500" y="2171700"/>
              <a:ext cx="1952625" cy="914400"/>
            </a:xfrm>
            <a:custGeom>
              <a:avLst/>
              <a:gdLst/>
              <a:ahLst/>
              <a:cxnLst/>
              <a:rect l="0" t="0" r="0" b="0"/>
              <a:pathLst>
                <a:path w="1952625" h="914400">
                  <a:moveTo>
                    <a:pt x="1695450" y="0"/>
                  </a:moveTo>
                  <a:lnTo>
                    <a:pt x="323850" y="0"/>
                  </a:lnTo>
                  <a:moveTo>
                    <a:pt x="1690687" y="0"/>
                  </a:moveTo>
                  <a:lnTo>
                    <a:pt x="1724025" y="0"/>
                  </a:lnTo>
                  <a:lnTo>
                    <a:pt x="1952625" y="457200"/>
                  </a:lnTo>
                  <a:lnTo>
                    <a:pt x="1724025" y="914400"/>
                  </a:lnTo>
                  <a:lnTo>
                    <a:pt x="1690687" y="914400"/>
                  </a:lnTo>
                  <a:moveTo>
                    <a:pt x="1695450" y="914400"/>
                  </a:moveTo>
                  <a:lnTo>
                    <a:pt x="323850" y="914400"/>
                  </a:lnTo>
                  <a:moveTo>
                    <a:pt x="323850" y="914400"/>
                  </a:moveTo>
                  <a:lnTo>
                    <a:pt x="0" y="914400"/>
                  </a:lnTo>
                  <a:lnTo>
                    <a:pt x="228600" y="457200"/>
                  </a:lnTo>
                  <a:lnTo>
                    <a:pt x="0" y="0"/>
                  </a:lnTo>
                  <a:lnTo>
                    <a:pt x="323850" y="0"/>
                  </a:lnTo>
                </a:path>
              </a:pathLst>
            </a:custGeom>
            <a:noFill/>
            <a:ln w="14287">
              <a:solidFill>
                <a:srgbClr val="3CC583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478417" y="2612231"/>
            <a:ext cx="1957387" cy="914400"/>
            <a:chOff x="3943350" y="2171700"/>
            <a:chExt cx="1957387" cy="914400"/>
          </a:xfrm>
        </p:grpSpPr>
        <p:sp>
          <p:nvSpPr>
            <p:cNvPr id="8" name="Rounded Rectangle 7"/>
            <p:cNvSpPr/>
            <p:nvPr/>
          </p:nvSpPr>
          <p:spPr>
            <a:xfrm>
              <a:off x="3943350" y="2171700"/>
              <a:ext cx="1957387" cy="914400"/>
            </a:xfrm>
            <a:custGeom>
              <a:avLst/>
              <a:gdLst/>
              <a:ahLst/>
              <a:cxnLst/>
              <a:rect l="0" t="0" r="0" b="0"/>
              <a:pathLst>
                <a:path w="1957387" h="914400">
                  <a:moveTo>
                    <a:pt x="1695450" y="914400"/>
                  </a:moveTo>
                  <a:lnTo>
                    <a:pt x="323850" y="914400"/>
                  </a:lnTo>
                  <a:lnTo>
                    <a:pt x="323850" y="0"/>
                  </a:lnTo>
                  <a:lnTo>
                    <a:pt x="1695450" y="0"/>
                  </a:lnTo>
                  <a:close/>
                  <a:moveTo>
                    <a:pt x="1728787" y="914400"/>
                  </a:moveTo>
                  <a:lnTo>
                    <a:pt x="1695450" y="914400"/>
                  </a:lnTo>
                  <a:lnTo>
                    <a:pt x="1695450" y="0"/>
                  </a:lnTo>
                  <a:lnTo>
                    <a:pt x="1728787" y="0"/>
                  </a:lnTo>
                  <a:lnTo>
                    <a:pt x="1957387" y="457200"/>
                  </a:lnTo>
                  <a:close/>
                  <a:moveTo>
                    <a:pt x="0" y="0"/>
                  </a:moveTo>
                  <a:lnTo>
                    <a:pt x="323850" y="0"/>
                  </a:lnTo>
                  <a:lnTo>
                    <a:pt x="323850" y="914400"/>
                  </a:lnTo>
                  <a:lnTo>
                    <a:pt x="0" y="914400"/>
                  </a:lnTo>
                  <a:lnTo>
                    <a:pt x="228600" y="457200"/>
                  </a:lnTo>
                  <a:close/>
                </a:path>
              </a:pathLst>
            </a:custGeom>
            <a:solidFill>
              <a:srgbClr val="F4FFDC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943350" y="2171700"/>
              <a:ext cx="1952625" cy="914400"/>
            </a:xfrm>
            <a:custGeom>
              <a:avLst/>
              <a:gdLst/>
              <a:ahLst/>
              <a:cxnLst/>
              <a:rect l="0" t="0" r="0" b="0"/>
              <a:pathLst>
                <a:path w="1952625" h="914400">
                  <a:moveTo>
                    <a:pt x="1695450" y="0"/>
                  </a:moveTo>
                  <a:lnTo>
                    <a:pt x="323850" y="0"/>
                  </a:lnTo>
                  <a:moveTo>
                    <a:pt x="1690687" y="0"/>
                  </a:moveTo>
                  <a:lnTo>
                    <a:pt x="1724025" y="0"/>
                  </a:lnTo>
                  <a:lnTo>
                    <a:pt x="1952625" y="457200"/>
                  </a:lnTo>
                  <a:lnTo>
                    <a:pt x="1724025" y="914400"/>
                  </a:lnTo>
                  <a:lnTo>
                    <a:pt x="1690687" y="914400"/>
                  </a:lnTo>
                  <a:moveTo>
                    <a:pt x="1695450" y="914400"/>
                  </a:moveTo>
                  <a:lnTo>
                    <a:pt x="323850" y="914400"/>
                  </a:lnTo>
                  <a:moveTo>
                    <a:pt x="323850" y="914400"/>
                  </a:moveTo>
                  <a:lnTo>
                    <a:pt x="0" y="914400"/>
                  </a:lnTo>
                  <a:lnTo>
                    <a:pt x="228600" y="457200"/>
                  </a:lnTo>
                  <a:lnTo>
                    <a:pt x="0" y="0"/>
                  </a:lnTo>
                  <a:lnTo>
                    <a:pt x="323850" y="0"/>
                  </a:lnTo>
                </a:path>
              </a:pathLst>
            </a:custGeom>
            <a:noFill/>
            <a:ln w="14287">
              <a:solidFill>
                <a:srgbClr val="92BD39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326267" y="2612231"/>
            <a:ext cx="1957387" cy="914400"/>
            <a:chOff x="5791200" y="2171700"/>
            <a:chExt cx="1957387" cy="914400"/>
          </a:xfrm>
        </p:grpSpPr>
        <p:sp>
          <p:nvSpPr>
            <p:cNvPr id="11" name="Rounded Rectangle 10"/>
            <p:cNvSpPr/>
            <p:nvPr/>
          </p:nvSpPr>
          <p:spPr>
            <a:xfrm>
              <a:off x="5791200" y="2171700"/>
              <a:ext cx="1957387" cy="914400"/>
            </a:xfrm>
            <a:custGeom>
              <a:avLst/>
              <a:gdLst/>
              <a:ahLst/>
              <a:cxnLst/>
              <a:rect l="0" t="0" r="0" b="0"/>
              <a:pathLst>
                <a:path w="1957387" h="914400">
                  <a:moveTo>
                    <a:pt x="1695450" y="914400"/>
                  </a:moveTo>
                  <a:lnTo>
                    <a:pt x="323850" y="914400"/>
                  </a:lnTo>
                  <a:lnTo>
                    <a:pt x="323850" y="0"/>
                  </a:lnTo>
                  <a:lnTo>
                    <a:pt x="1695450" y="0"/>
                  </a:lnTo>
                  <a:close/>
                  <a:moveTo>
                    <a:pt x="1728787" y="914400"/>
                  </a:moveTo>
                  <a:lnTo>
                    <a:pt x="1695450" y="914400"/>
                  </a:lnTo>
                  <a:lnTo>
                    <a:pt x="1695450" y="0"/>
                  </a:lnTo>
                  <a:lnTo>
                    <a:pt x="1728787" y="0"/>
                  </a:lnTo>
                  <a:lnTo>
                    <a:pt x="1957387" y="457200"/>
                  </a:lnTo>
                  <a:close/>
                  <a:moveTo>
                    <a:pt x="0" y="0"/>
                  </a:moveTo>
                  <a:lnTo>
                    <a:pt x="323850" y="0"/>
                  </a:lnTo>
                  <a:lnTo>
                    <a:pt x="323850" y="914400"/>
                  </a:lnTo>
                  <a:lnTo>
                    <a:pt x="0" y="914400"/>
                  </a:lnTo>
                  <a:lnTo>
                    <a:pt x="228600" y="457200"/>
                  </a:lnTo>
                  <a:close/>
                </a:path>
              </a:pathLst>
            </a:custGeom>
            <a:solidFill>
              <a:srgbClr val="E8F9FF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791200" y="2171700"/>
              <a:ext cx="1952625" cy="914400"/>
            </a:xfrm>
            <a:custGeom>
              <a:avLst/>
              <a:gdLst/>
              <a:ahLst/>
              <a:cxnLst/>
              <a:rect l="0" t="0" r="0" b="0"/>
              <a:pathLst>
                <a:path w="1952625" h="914400">
                  <a:moveTo>
                    <a:pt x="1695450" y="0"/>
                  </a:moveTo>
                  <a:lnTo>
                    <a:pt x="323850" y="0"/>
                  </a:lnTo>
                  <a:moveTo>
                    <a:pt x="1690687" y="0"/>
                  </a:moveTo>
                  <a:lnTo>
                    <a:pt x="1724025" y="0"/>
                  </a:lnTo>
                  <a:lnTo>
                    <a:pt x="1952625" y="457200"/>
                  </a:lnTo>
                  <a:lnTo>
                    <a:pt x="1724025" y="914400"/>
                  </a:lnTo>
                  <a:lnTo>
                    <a:pt x="1690687" y="914400"/>
                  </a:lnTo>
                  <a:moveTo>
                    <a:pt x="1695450" y="914400"/>
                  </a:moveTo>
                  <a:lnTo>
                    <a:pt x="323850" y="914400"/>
                  </a:lnTo>
                  <a:moveTo>
                    <a:pt x="323850" y="914400"/>
                  </a:moveTo>
                  <a:lnTo>
                    <a:pt x="0" y="914400"/>
                  </a:lnTo>
                  <a:lnTo>
                    <a:pt x="228600" y="457200"/>
                  </a:lnTo>
                  <a:lnTo>
                    <a:pt x="0" y="0"/>
                  </a:lnTo>
                  <a:lnTo>
                    <a:pt x="323850" y="0"/>
                  </a:lnTo>
                </a:path>
              </a:pathLst>
            </a:custGeom>
            <a:noFill/>
            <a:ln w="14287">
              <a:solidFill>
                <a:srgbClr val="1EABDA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958322" y="1403508"/>
            <a:ext cx="3500437" cy="3333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800" b="1">
                <a:solidFill>
                  <a:srgbClr val="484848"/>
                </a:solidFill>
                <a:latin typeface="Roboto"/>
              </a:rPr>
              <a:t>Präsentationsthema eingeben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39618" y="2745581"/>
            <a:ext cx="1414462" cy="84010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E88E7"/>
                </a:solidFill>
                <a:latin typeface="Roboto"/>
              </a:rPr>
              <a:t>Benutzer
beginnt mit der
Eingabe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4999" y="2745581"/>
            <a:ext cx="1271587" cy="84010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3CC583"/>
                </a:solidFill>
                <a:latin typeface="Roboto"/>
              </a:rPr>
              <a:t>Thema kann
kurz oder
detailliert sein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10934" y="2859881"/>
            <a:ext cx="1485900" cy="56007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92BD39"/>
                </a:solidFill>
                <a:latin typeface="Roboto"/>
              </a:rPr>
              <a:t>Napkin versteht
den Inhalt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70405" y="2859881"/>
            <a:ext cx="1485900" cy="56007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1EABDA"/>
                </a:solidFill>
                <a:latin typeface="Roboto"/>
              </a:rPr>
              <a:t>Napkin erstellt
relevante Folien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60345" y="3774281"/>
            <a:ext cx="2043112" cy="84010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Roboto"/>
              </a:rPr>
              <a:t>Der Benutzer beginnt
mit der Eingabe des
Präsentationsthemas.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18793" y="3774281"/>
            <a:ext cx="1585912" cy="16802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Roboto"/>
              </a:rPr>
              <a:t>Das Thema kann
ein kurzer Satz
oder eine
detaillierte
Beschreibung
sein.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68846" y="3774281"/>
            <a:ext cx="1343025" cy="14001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Roboto"/>
              </a:rPr>
              <a:t>Napkin
analysiert und
versteht den
eingegebenen
Inhalt.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4023" y="3774281"/>
            <a:ext cx="1457325" cy="112014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Roboto"/>
              </a:rPr>
              <a:t>Napkin
generiert Folien
basierend auf
dem Thema.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579867" y="2093118"/>
            <a:ext cx="429171" cy="342900"/>
          </a:xfrm>
          <a:custGeom>
            <a:avLst/>
            <a:gdLst/>
            <a:ahLst/>
            <a:cxnLst/>
            <a:rect l="0" t="0" r="0" b="0"/>
            <a:pathLst>
              <a:path w="429171" h="342900">
                <a:moveTo>
                  <a:pt x="43145" y="152400"/>
                </a:moveTo>
                <a:lnTo>
                  <a:pt x="19904" y="152400"/>
                </a:lnTo>
                <a:cubicBezTo>
                  <a:pt x="14036" y="152399"/>
                  <a:pt x="8496" y="149695"/>
                  <a:pt x="4886" y="145069"/>
                </a:cubicBezTo>
                <a:cubicBezTo>
                  <a:pt x="1276" y="140444"/>
                  <a:pt x="0" y="134412"/>
                  <a:pt x="1425" y="128720"/>
                </a:cubicBezTo>
                <a:lnTo>
                  <a:pt x="30000" y="14420"/>
                </a:lnTo>
                <a:cubicBezTo>
                  <a:pt x="32124" y="5944"/>
                  <a:pt x="39741" y="0"/>
                  <a:pt x="48479" y="0"/>
                </a:cubicBezTo>
                <a:lnTo>
                  <a:pt x="380692" y="0"/>
                </a:lnTo>
                <a:cubicBezTo>
                  <a:pt x="389430" y="0"/>
                  <a:pt x="397047" y="5944"/>
                  <a:pt x="399170" y="14420"/>
                </a:cubicBezTo>
                <a:lnTo>
                  <a:pt x="427745" y="128720"/>
                </a:lnTo>
                <a:cubicBezTo>
                  <a:pt x="429171" y="134412"/>
                  <a:pt x="427895" y="140443"/>
                  <a:pt x="424285" y="145069"/>
                </a:cubicBezTo>
                <a:cubicBezTo>
                  <a:pt x="420675" y="149695"/>
                  <a:pt x="415135" y="152399"/>
                  <a:pt x="409267" y="152400"/>
                </a:cubicBezTo>
                <a:lnTo>
                  <a:pt x="386045" y="152400"/>
                </a:lnTo>
                <a:moveTo>
                  <a:pt x="71720" y="114300"/>
                </a:moveTo>
                <a:lnTo>
                  <a:pt x="52670" y="114300"/>
                </a:lnTo>
                <a:moveTo>
                  <a:pt x="109820" y="76200"/>
                </a:moveTo>
                <a:lnTo>
                  <a:pt x="90770" y="76200"/>
                </a:lnTo>
                <a:moveTo>
                  <a:pt x="166970" y="76200"/>
                </a:moveTo>
                <a:lnTo>
                  <a:pt x="147920" y="76200"/>
                </a:lnTo>
                <a:moveTo>
                  <a:pt x="224120" y="76200"/>
                </a:moveTo>
                <a:lnTo>
                  <a:pt x="205070" y="76200"/>
                </a:lnTo>
                <a:moveTo>
                  <a:pt x="281270" y="76200"/>
                </a:moveTo>
                <a:lnTo>
                  <a:pt x="262220" y="76200"/>
                </a:lnTo>
                <a:moveTo>
                  <a:pt x="338420" y="76200"/>
                </a:moveTo>
                <a:lnTo>
                  <a:pt x="319370" y="76200"/>
                </a:lnTo>
                <a:moveTo>
                  <a:pt x="109820" y="38100"/>
                </a:moveTo>
                <a:lnTo>
                  <a:pt x="90770" y="38100"/>
                </a:lnTo>
                <a:moveTo>
                  <a:pt x="147920" y="38100"/>
                </a:moveTo>
                <a:lnTo>
                  <a:pt x="166970" y="38100"/>
                </a:lnTo>
                <a:moveTo>
                  <a:pt x="224120" y="38100"/>
                </a:moveTo>
                <a:lnTo>
                  <a:pt x="205070" y="38100"/>
                </a:lnTo>
                <a:moveTo>
                  <a:pt x="281270" y="38100"/>
                </a:moveTo>
                <a:lnTo>
                  <a:pt x="262220" y="38100"/>
                </a:lnTo>
                <a:moveTo>
                  <a:pt x="338420" y="38100"/>
                </a:moveTo>
                <a:lnTo>
                  <a:pt x="319370" y="38100"/>
                </a:lnTo>
                <a:moveTo>
                  <a:pt x="319370" y="114300"/>
                </a:moveTo>
                <a:lnTo>
                  <a:pt x="109820" y="114300"/>
                </a:lnTo>
                <a:moveTo>
                  <a:pt x="376520" y="114300"/>
                </a:moveTo>
                <a:lnTo>
                  <a:pt x="357470" y="114300"/>
                </a:lnTo>
                <a:moveTo>
                  <a:pt x="116373" y="191300"/>
                </a:moveTo>
                <a:lnTo>
                  <a:pt x="121707" y="172535"/>
                </a:lnTo>
                <a:cubicBezTo>
                  <a:pt x="123927" y="164776"/>
                  <a:pt x="132017" y="160286"/>
                  <a:pt x="139776" y="162506"/>
                </a:cubicBezTo>
                <a:cubicBezTo>
                  <a:pt x="147535" y="164726"/>
                  <a:pt x="152026" y="172815"/>
                  <a:pt x="149806" y="180574"/>
                </a:cubicBezTo>
                <a:lnTo>
                  <a:pt x="144434" y="199301"/>
                </a:lnTo>
                <a:moveTo>
                  <a:pt x="80254" y="211340"/>
                </a:moveTo>
                <a:lnTo>
                  <a:pt x="88255" y="183260"/>
                </a:lnTo>
                <a:cubicBezTo>
                  <a:pt x="90676" y="175751"/>
                  <a:pt x="98616" y="171515"/>
                  <a:pt x="106202" y="173683"/>
                </a:cubicBezTo>
                <a:cubicBezTo>
                  <a:pt x="113787" y="175852"/>
                  <a:pt x="118287" y="183646"/>
                  <a:pt x="116373" y="191300"/>
                </a:cubicBezTo>
                <a:lnTo>
                  <a:pt x="100314" y="247478"/>
                </a:lnTo>
                <a:moveTo>
                  <a:pt x="128375" y="255479"/>
                </a:moveTo>
                <a:lnTo>
                  <a:pt x="144396" y="199301"/>
                </a:lnTo>
                <a:cubicBezTo>
                  <a:pt x="145783" y="194228"/>
                  <a:pt x="149789" y="190292"/>
                  <a:pt x="154885" y="188995"/>
                </a:cubicBezTo>
                <a:cubicBezTo>
                  <a:pt x="159981" y="187698"/>
                  <a:pt x="165382" y="189239"/>
                  <a:pt x="169025" y="193031"/>
                </a:cubicBezTo>
                <a:cubicBezTo>
                  <a:pt x="172669" y="196823"/>
                  <a:pt x="173994" y="202280"/>
                  <a:pt x="172494" y="207321"/>
                </a:cubicBezTo>
                <a:lnTo>
                  <a:pt x="145824" y="300951"/>
                </a:lnTo>
                <a:lnTo>
                  <a:pt x="178971" y="278987"/>
                </a:lnTo>
                <a:cubicBezTo>
                  <a:pt x="184330" y="276517"/>
                  <a:pt x="190688" y="278433"/>
                  <a:pt x="193791" y="283451"/>
                </a:cubicBezTo>
                <a:cubicBezTo>
                  <a:pt x="196894" y="288469"/>
                  <a:pt x="195767" y="295013"/>
                  <a:pt x="191163" y="298703"/>
                </a:cubicBezTo>
                <a:cubicBezTo>
                  <a:pt x="191163" y="298703"/>
                  <a:pt x="169885" y="322764"/>
                  <a:pt x="149368" y="342899"/>
                </a:cubicBezTo>
                <a:moveTo>
                  <a:pt x="35030" y="341737"/>
                </a:moveTo>
                <a:cubicBezTo>
                  <a:pt x="24586" y="329338"/>
                  <a:pt x="21014" y="312547"/>
                  <a:pt x="25505" y="296970"/>
                </a:cubicBezTo>
                <a:lnTo>
                  <a:pt x="52175" y="203358"/>
                </a:lnTo>
                <a:cubicBezTo>
                  <a:pt x="54379" y="195604"/>
                  <a:pt x="62451" y="191105"/>
                  <a:pt x="70205" y="193309"/>
                </a:cubicBezTo>
                <a:cubicBezTo>
                  <a:pt x="77959" y="195514"/>
                  <a:pt x="82458" y="203586"/>
                  <a:pt x="80254" y="211340"/>
                </a:cubicBezTo>
                <a:lnTo>
                  <a:pt x="68234" y="253479"/>
                </a:lnTo>
                <a:moveTo>
                  <a:pt x="284737" y="199301"/>
                </a:moveTo>
                <a:lnTo>
                  <a:pt x="279384" y="180574"/>
                </a:lnTo>
                <a:cubicBezTo>
                  <a:pt x="277456" y="172926"/>
                  <a:pt x="281947" y="165127"/>
                  <a:pt x="289531" y="162956"/>
                </a:cubicBezTo>
                <a:cubicBezTo>
                  <a:pt x="297114" y="160785"/>
                  <a:pt x="305052" y="165025"/>
                  <a:pt x="307464" y="172535"/>
                </a:cubicBezTo>
                <a:lnTo>
                  <a:pt x="312798" y="191300"/>
                </a:lnTo>
                <a:moveTo>
                  <a:pt x="328857" y="247478"/>
                </a:moveTo>
                <a:lnTo>
                  <a:pt x="312798" y="191300"/>
                </a:lnTo>
                <a:cubicBezTo>
                  <a:pt x="310884" y="183646"/>
                  <a:pt x="315383" y="175852"/>
                  <a:pt x="322969" y="173683"/>
                </a:cubicBezTo>
                <a:cubicBezTo>
                  <a:pt x="330555" y="171515"/>
                  <a:pt x="338494" y="175751"/>
                  <a:pt x="340915" y="183261"/>
                </a:cubicBezTo>
                <a:lnTo>
                  <a:pt x="348916" y="211340"/>
                </a:lnTo>
                <a:moveTo>
                  <a:pt x="279803" y="342900"/>
                </a:moveTo>
                <a:cubicBezTo>
                  <a:pt x="259286" y="322764"/>
                  <a:pt x="238007" y="298704"/>
                  <a:pt x="238007" y="298704"/>
                </a:cubicBezTo>
                <a:cubicBezTo>
                  <a:pt x="233404" y="295013"/>
                  <a:pt x="232277" y="288469"/>
                  <a:pt x="235380" y="283451"/>
                </a:cubicBezTo>
                <a:cubicBezTo>
                  <a:pt x="238483" y="278433"/>
                  <a:pt x="244841" y="276517"/>
                  <a:pt x="250199" y="278987"/>
                </a:cubicBezTo>
                <a:lnTo>
                  <a:pt x="283384" y="300951"/>
                </a:lnTo>
                <a:lnTo>
                  <a:pt x="256714" y="207321"/>
                </a:lnTo>
                <a:cubicBezTo>
                  <a:pt x="255215" y="202280"/>
                  <a:pt x="256540" y="196823"/>
                  <a:pt x="260184" y="193031"/>
                </a:cubicBezTo>
                <a:cubicBezTo>
                  <a:pt x="263827" y="189239"/>
                  <a:pt x="269228" y="187698"/>
                  <a:pt x="274324" y="188995"/>
                </a:cubicBezTo>
                <a:cubicBezTo>
                  <a:pt x="279420" y="190292"/>
                  <a:pt x="283426" y="194228"/>
                  <a:pt x="284813" y="199301"/>
                </a:cubicBezTo>
                <a:lnTo>
                  <a:pt x="300853" y="255479"/>
                </a:lnTo>
                <a:moveTo>
                  <a:pt x="360937" y="253479"/>
                </a:moveTo>
                <a:lnTo>
                  <a:pt x="348916" y="211340"/>
                </a:lnTo>
                <a:cubicBezTo>
                  <a:pt x="347315" y="206266"/>
                  <a:pt x="348599" y="200722"/>
                  <a:pt x="352267" y="196868"/>
                </a:cubicBezTo>
                <a:cubicBezTo>
                  <a:pt x="355936" y="193014"/>
                  <a:pt x="361410" y="191459"/>
                  <a:pt x="366557" y="192809"/>
                </a:cubicBezTo>
                <a:cubicBezTo>
                  <a:pt x="371704" y="194159"/>
                  <a:pt x="375710" y="198200"/>
                  <a:pt x="377015" y="203358"/>
                </a:cubicBezTo>
                <a:lnTo>
                  <a:pt x="403685" y="296970"/>
                </a:lnTo>
                <a:cubicBezTo>
                  <a:pt x="408176" y="312547"/>
                  <a:pt x="404604" y="329338"/>
                  <a:pt x="394160" y="341737"/>
                </a:cubicBezTo>
              </a:path>
            </a:pathLst>
          </a:custGeom>
          <a:noFill/>
          <a:ln w="14287">
            <a:solidFill>
              <a:srgbClr val="4E88E7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4" name="Rounded Rectangle 23"/>
          <p:cNvSpPr/>
          <p:nvPr/>
        </p:nvSpPr>
        <p:spPr>
          <a:xfrm>
            <a:off x="3420738" y="2050256"/>
            <a:ext cx="442504" cy="438150"/>
          </a:xfrm>
          <a:custGeom>
            <a:avLst/>
            <a:gdLst/>
            <a:ahLst/>
            <a:cxnLst/>
            <a:rect l="0" t="0" r="0" b="0"/>
            <a:pathLst>
              <a:path w="442504" h="438150">
                <a:moveTo>
                  <a:pt x="356638" y="362292"/>
                </a:moveTo>
                <a:cubicBezTo>
                  <a:pt x="349784" y="373884"/>
                  <a:pt x="337319" y="380996"/>
                  <a:pt x="323853" y="381000"/>
                </a:cubicBezTo>
                <a:lnTo>
                  <a:pt x="304803" y="381000"/>
                </a:lnTo>
                <a:lnTo>
                  <a:pt x="304803" y="438150"/>
                </a:lnTo>
                <a:lnTo>
                  <a:pt x="247653" y="381000"/>
                </a:lnTo>
                <a:lnTo>
                  <a:pt x="95253" y="381000"/>
                </a:lnTo>
                <a:cubicBezTo>
                  <a:pt x="74211" y="381000"/>
                  <a:pt x="57153" y="363942"/>
                  <a:pt x="57153" y="342900"/>
                </a:cubicBezTo>
                <a:lnTo>
                  <a:pt x="57153" y="38100"/>
                </a:lnTo>
                <a:cubicBezTo>
                  <a:pt x="57153" y="17057"/>
                  <a:pt x="74211" y="0"/>
                  <a:pt x="95253" y="0"/>
                </a:cubicBezTo>
                <a:lnTo>
                  <a:pt x="323853" y="0"/>
                </a:lnTo>
                <a:cubicBezTo>
                  <a:pt x="344895" y="0"/>
                  <a:pt x="361953" y="17057"/>
                  <a:pt x="361953" y="38100"/>
                </a:cubicBezTo>
                <a:lnTo>
                  <a:pt x="361953" y="142875"/>
                </a:lnTo>
                <a:moveTo>
                  <a:pt x="19167" y="62179"/>
                </a:moveTo>
                <a:cubicBezTo>
                  <a:pt x="7312" y="68969"/>
                  <a:pt x="0" y="81587"/>
                  <a:pt x="3" y="95250"/>
                </a:cubicBezTo>
                <a:lnTo>
                  <a:pt x="3" y="400050"/>
                </a:lnTo>
                <a:cubicBezTo>
                  <a:pt x="3" y="421092"/>
                  <a:pt x="17061" y="438150"/>
                  <a:pt x="38103" y="438150"/>
                </a:cubicBezTo>
                <a:lnTo>
                  <a:pt x="190503" y="438150"/>
                </a:lnTo>
                <a:cubicBezTo>
                  <a:pt x="203850" y="438146"/>
                  <a:pt x="216223" y="431157"/>
                  <a:pt x="223117" y="419728"/>
                </a:cubicBezTo>
                <a:moveTo>
                  <a:pt x="95253" y="57150"/>
                </a:moveTo>
                <a:lnTo>
                  <a:pt x="171453" y="57150"/>
                </a:lnTo>
                <a:moveTo>
                  <a:pt x="133353" y="57150"/>
                </a:moveTo>
                <a:lnTo>
                  <a:pt x="133353" y="142875"/>
                </a:lnTo>
                <a:moveTo>
                  <a:pt x="289963" y="128035"/>
                </a:moveTo>
                <a:lnTo>
                  <a:pt x="209953" y="105175"/>
                </a:lnTo>
                <a:lnTo>
                  <a:pt x="232813" y="185185"/>
                </a:lnTo>
                <a:lnTo>
                  <a:pt x="369573" y="321945"/>
                </a:lnTo>
                <a:cubicBezTo>
                  <a:pt x="385354" y="337726"/>
                  <a:pt x="410941" y="337726"/>
                  <a:pt x="426723" y="321945"/>
                </a:cubicBezTo>
                <a:cubicBezTo>
                  <a:pt x="442504" y="306163"/>
                  <a:pt x="442504" y="280576"/>
                  <a:pt x="426723" y="264795"/>
                </a:cubicBezTo>
                <a:close/>
                <a:moveTo>
                  <a:pt x="352428" y="304800"/>
                </a:moveTo>
                <a:lnTo>
                  <a:pt x="409578" y="247650"/>
                </a:lnTo>
                <a:moveTo>
                  <a:pt x="289963" y="128035"/>
                </a:moveTo>
                <a:lnTo>
                  <a:pt x="232813" y="185185"/>
                </a:lnTo>
                <a:moveTo>
                  <a:pt x="304803" y="57150"/>
                </a:moveTo>
                <a:lnTo>
                  <a:pt x="228603" y="57150"/>
                </a:lnTo>
                <a:moveTo>
                  <a:pt x="190503" y="209550"/>
                </a:moveTo>
                <a:lnTo>
                  <a:pt x="114303" y="209550"/>
                </a:lnTo>
                <a:moveTo>
                  <a:pt x="238128" y="266700"/>
                </a:moveTo>
                <a:lnTo>
                  <a:pt x="114303" y="266700"/>
                </a:lnTo>
                <a:moveTo>
                  <a:pt x="285753" y="323850"/>
                </a:moveTo>
                <a:lnTo>
                  <a:pt x="114303" y="323850"/>
                </a:lnTo>
              </a:path>
            </a:pathLst>
          </a:custGeom>
          <a:noFill/>
          <a:ln w="14287">
            <a:solidFill>
              <a:srgbClr val="3CC583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5" name="Rounded Rectangle 24"/>
          <p:cNvSpPr/>
          <p:nvPr/>
        </p:nvSpPr>
        <p:spPr>
          <a:xfrm>
            <a:off x="5259467" y="2040731"/>
            <a:ext cx="442914" cy="442912"/>
          </a:xfrm>
          <a:custGeom>
            <a:avLst/>
            <a:gdLst/>
            <a:ahLst/>
            <a:cxnLst/>
            <a:rect l="0" t="0" r="0" b="0"/>
            <a:pathLst>
              <a:path w="442914" h="442912">
                <a:moveTo>
                  <a:pt x="235269" y="408622"/>
                </a:moveTo>
                <a:lnTo>
                  <a:pt x="235269" y="269557"/>
                </a:lnTo>
                <a:cubicBezTo>
                  <a:pt x="235269" y="250507"/>
                  <a:pt x="250509" y="235267"/>
                  <a:pt x="269559" y="235267"/>
                </a:cubicBezTo>
                <a:lnTo>
                  <a:pt x="408624" y="235267"/>
                </a:lnTo>
                <a:cubicBezTo>
                  <a:pt x="427674" y="235267"/>
                  <a:pt x="442914" y="250507"/>
                  <a:pt x="442914" y="269557"/>
                </a:cubicBezTo>
                <a:lnTo>
                  <a:pt x="442914" y="408622"/>
                </a:lnTo>
                <a:cubicBezTo>
                  <a:pt x="442914" y="427672"/>
                  <a:pt x="427674" y="442912"/>
                  <a:pt x="408624" y="442912"/>
                </a:cubicBezTo>
                <a:lnTo>
                  <a:pt x="269559" y="442912"/>
                </a:lnTo>
                <a:cubicBezTo>
                  <a:pt x="250509" y="442912"/>
                  <a:pt x="235269" y="427672"/>
                  <a:pt x="235269" y="408622"/>
                </a:cubicBezTo>
                <a:close/>
                <a:moveTo>
                  <a:pt x="0" y="0"/>
                </a:moveTo>
                <a:moveTo>
                  <a:pt x="235269" y="372427"/>
                </a:moveTo>
                <a:lnTo>
                  <a:pt x="442914" y="372427"/>
                </a:lnTo>
                <a:moveTo>
                  <a:pt x="374334" y="442912"/>
                </a:moveTo>
                <a:lnTo>
                  <a:pt x="374334" y="372427"/>
                </a:lnTo>
                <a:moveTo>
                  <a:pt x="303849" y="442912"/>
                </a:moveTo>
                <a:lnTo>
                  <a:pt x="303849" y="372427"/>
                </a:lnTo>
                <a:moveTo>
                  <a:pt x="340044" y="197346"/>
                </a:moveTo>
                <a:lnTo>
                  <a:pt x="340044" y="235149"/>
                </a:lnTo>
                <a:moveTo>
                  <a:pt x="340044" y="197167"/>
                </a:moveTo>
                <a:cubicBezTo>
                  <a:pt x="321106" y="197167"/>
                  <a:pt x="305754" y="181815"/>
                  <a:pt x="305754" y="162877"/>
                </a:cubicBezTo>
                <a:cubicBezTo>
                  <a:pt x="305754" y="143939"/>
                  <a:pt x="321106" y="128587"/>
                  <a:pt x="340044" y="128587"/>
                </a:cubicBezTo>
                <a:cubicBezTo>
                  <a:pt x="358983" y="128587"/>
                  <a:pt x="374334" y="143939"/>
                  <a:pt x="374334" y="162877"/>
                </a:cubicBezTo>
                <a:cubicBezTo>
                  <a:pt x="374334" y="181815"/>
                  <a:pt x="358983" y="197167"/>
                  <a:pt x="340044" y="197167"/>
                </a:cubicBezTo>
                <a:close/>
                <a:moveTo>
                  <a:pt x="160973" y="336415"/>
                </a:moveTo>
                <a:cubicBezTo>
                  <a:pt x="130493" y="324985"/>
                  <a:pt x="90488" y="315460"/>
                  <a:pt x="39053" y="311650"/>
                </a:cubicBezTo>
                <a:cubicBezTo>
                  <a:pt x="23813" y="311650"/>
                  <a:pt x="14288" y="298315"/>
                  <a:pt x="14288" y="284980"/>
                </a:cubicBezTo>
                <a:lnTo>
                  <a:pt x="14288" y="41139"/>
                </a:lnTo>
                <a:cubicBezTo>
                  <a:pt x="14288" y="25899"/>
                  <a:pt x="27623" y="12564"/>
                  <a:pt x="42863" y="14469"/>
                </a:cubicBezTo>
                <a:cubicBezTo>
                  <a:pt x="162878" y="20184"/>
                  <a:pt x="220027" y="69714"/>
                  <a:pt x="220027" y="96384"/>
                </a:cubicBezTo>
                <a:moveTo>
                  <a:pt x="220029" y="96384"/>
                </a:moveTo>
                <a:cubicBezTo>
                  <a:pt x="220029" y="69714"/>
                  <a:pt x="277179" y="20184"/>
                  <a:pt x="397194" y="14469"/>
                </a:cubicBezTo>
                <a:cubicBezTo>
                  <a:pt x="412434" y="12564"/>
                  <a:pt x="425769" y="25899"/>
                  <a:pt x="425769" y="41139"/>
                </a:cubicBezTo>
                <a:lnTo>
                  <a:pt x="425769" y="147819"/>
                </a:lnTo>
                <a:moveTo>
                  <a:pt x="220027" y="96384"/>
                </a:moveTo>
                <a:lnTo>
                  <a:pt x="220027" y="166869"/>
                </a:lnTo>
                <a:moveTo>
                  <a:pt x="313622" y="311284"/>
                </a:moveTo>
                <a:cubicBezTo>
                  <a:pt x="313622" y="300662"/>
                  <a:pt x="305011" y="292049"/>
                  <a:pt x="294387" y="292049"/>
                </a:cubicBezTo>
                <a:cubicBezTo>
                  <a:pt x="283764" y="292049"/>
                  <a:pt x="275152" y="300662"/>
                  <a:pt x="275152" y="311284"/>
                </a:cubicBezTo>
                <a:cubicBezTo>
                  <a:pt x="275152" y="321908"/>
                  <a:pt x="283764" y="330519"/>
                  <a:pt x="294387" y="330519"/>
                </a:cubicBezTo>
                <a:cubicBezTo>
                  <a:pt x="305011" y="330519"/>
                  <a:pt x="313622" y="321908"/>
                  <a:pt x="313622" y="311284"/>
                </a:cubicBezTo>
                <a:close/>
                <a:moveTo>
                  <a:pt x="404938" y="311284"/>
                </a:moveTo>
                <a:cubicBezTo>
                  <a:pt x="404938" y="300662"/>
                  <a:pt x="396325" y="292049"/>
                  <a:pt x="385703" y="292049"/>
                </a:cubicBezTo>
                <a:cubicBezTo>
                  <a:pt x="375079" y="292049"/>
                  <a:pt x="366468" y="300662"/>
                  <a:pt x="366468" y="311284"/>
                </a:cubicBezTo>
                <a:cubicBezTo>
                  <a:pt x="366468" y="321908"/>
                  <a:pt x="375079" y="330519"/>
                  <a:pt x="385703" y="330519"/>
                </a:cubicBezTo>
                <a:cubicBezTo>
                  <a:pt x="396325" y="330519"/>
                  <a:pt x="404938" y="321908"/>
                  <a:pt x="404938" y="311284"/>
                </a:cubicBezTo>
                <a:close/>
              </a:path>
            </a:pathLst>
          </a:custGeom>
          <a:noFill/>
          <a:ln w="14287">
            <a:solidFill>
              <a:srgbClr val="92BD39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6" name="Rounded Rectangle 25"/>
          <p:cNvSpPr/>
          <p:nvPr/>
        </p:nvSpPr>
        <p:spPr>
          <a:xfrm>
            <a:off x="7126367" y="2050256"/>
            <a:ext cx="418661" cy="436626"/>
          </a:xfrm>
          <a:custGeom>
            <a:avLst/>
            <a:gdLst/>
            <a:ahLst/>
            <a:cxnLst/>
            <a:rect l="0" t="0" r="0" b="0"/>
            <a:pathLst>
              <a:path w="418661" h="436626">
                <a:moveTo>
                  <a:pt x="143636" y="436626"/>
                </a:moveTo>
                <a:cubicBezTo>
                  <a:pt x="114121" y="436615"/>
                  <a:pt x="87008" y="420356"/>
                  <a:pt x="73097" y="394324"/>
                </a:cubicBezTo>
                <a:cubicBezTo>
                  <a:pt x="59186" y="368292"/>
                  <a:pt x="60738" y="336715"/>
                  <a:pt x="77133" y="312172"/>
                </a:cubicBezTo>
                <a:cubicBezTo>
                  <a:pt x="90735" y="287826"/>
                  <a:pt x="0" y="263442"/>
                  <a:pt x="0" y="228047"/>
                </a:cubicBezTo>
                <a:cubicBezTo>
                  <a:pt x="49895" y="250408"/>
                  <a:pt x="103807" y="262417"/>
                  <a:pt x="158476" y="263347"/>
                </a:cubicBezTo>
                <a:cubicBezTo>
                  <a:pt x="202234" y="263309"/>
                  <a:pt x="211226" y="284035"/>
                  <a:pt x="211226" y="284035"/>
                </a:cubicBezTo>
                <a:cubicBezTo>
                  <a:pt x="211226" y="284035"/>
                  <a:pt x="220141" y="263347"/>
                  <a:pt x="263956" y="263347"/>
                </a:cubicBezTo>
                <a:cubicBezTo>
                  <a:pt x="317382" y="262663"/>
                  <a:pt x="370075" y="250828"/>
                  <a:pt x="418661" y="228600"/>
                </a:cubicBezTo>
                <a:cubicBezTo>
                  <a:pt x="418661" y="263994"/>
                  <a:pt x="331660" y="287826"/>
                  <a:pt x="345281" y="312172"/>
                </a:cubicBezTo>
                <a:cubicBezTo>
                  <a:pt x="361672" y="336709"/>
                  <a:pt x="363227" y="368278"/>
                  <a:pt x="349326" y="394307"/>
                </a:cubicBezTo>
                <a:cubicBezTo>
                  <a:pt x="335424" y="420337"/>
                  <a:pt x="308324" y="436601"/>
                  <a:pt x="278815" y="436626"/>
                </a:cubicBezTo>
                <a:cubicBezTo>
                  <a:pt x="202615" y="436626"/>
                  <a:pt x="240715" y="332346"/>
                  <a:pt x="211226" y="332346"/>
                </a:cubicBezTo>
                <a:cubicBezTo>
                  <a:pt x="181737" y="332346"/>
                  <a:pt x="219837" y="436626"/>
                  <a:pt x="143637" y="436626"/>
                </a:cubicBezTo>
                <a:close/>
                <a:moveTo>
                  <a:pt x="38861" y="242963"/>
                </a:moveTo>
                <a:lnTo>
                  <a:pt x="38861" y="38100"/>
                </a:lnTo>
                <a:cubicBezTo>
                  <a:pt x="38861" y="17057"/>
                  <a:pt x="55919" y="0"/>
                  <a:pt x="76961" y="0"/>
                </a:cubicBezTo>
                <a:lnTo>
                  <a:pt x="343661" y="0"/>
                </a:lnTo>
                <a:cubicBezTo>
                  <a:pt x="364704" y="0"/>
                  <a:pt x="381761" y="17057"/>
                  <a:pt x="381761" y="38100"/>
                </a:cubicBezTo>
                <a:lnTo>
                  <a:pt x="381761" y="243097"/>
                </a:lnTo>
                <a:moveTo>
                  <a:pt x="219836" y="171450"/>
                </a:moveTo>
                <a:cubicBezTo>
                  <a:pt x="219836" y="203013"/>
                  <a:pt x="245423" y="228600"/>
                  <a:pt x="276986" y="228600"/>
                </a:cubicBezTo>
                <a:cubicBezTo>
                  <a:pt x="308550" y="228600"/>
                  <a:pt x="334136" y="203013"/>
                  <a:pt x="334136" y="171450"/>
                </a:cubicBezTo>
                <a:cubicBezTo>
                  <a:pt x="334136" y="139886"/>
                  <a:pt x="308550" y="114300"/>
                  <a:pt x="276986" y="114300"/>
                </a:cubicBezTo>
                <a:cubicBezTo>
                  <a:pt x="245423" y="114300"/>
                  <a:pt x="219836" y="139886"/>
                  <a:pt x="219836" y="171450"/>
                </a:cubicBezTo>
                <a:close/>
                <a:moveTo>
                  <a:pt x="86486" y="171450"/>
                </a:moveTo>
                <a:cubicBezTo>
                  <a:pt x="86486" y="203013"/>
                  <a:pt x="112073" y="228600"/>
                  <a:pt x="143636" y="228600"/>
                </a:cubicBezTo>
                <a:cubicBezTo>
                  <a:pt x="175200" y="228600"/>
                  <a:pt x="200786" y="203013"/>
                  <a:pt x="200786" y="171450"/>
                </a:cubicBezTo>
                <a:cubicBezTo>
                  <a:pt x="200786" y="139886"/>
                  <a:pt x="175200" y="114300"/>
                  <a:pt x="143636" y="114300"/>
                </a:cubicBezTo>
                <a:cubicBezTo>
                  <a:pt x="112073" y="114300"/>
                  <a:pt x="86486" y="139886"/>
                  <a:pt x="86486" y="171450"/>
                </a:cubicBezTo>
                <a:close/>
              </a:path>
            </a:pathLst>
          </a:custGeom>
          <a:noFill/>
          <a:ln w="14287">
            <a:solidFill>
              <a:srgbClr val="1EABDA"/>
            </a:solidFill>
          </a:ln>
        </p:spPr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3379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32736" y="2725579"/>
            <a:ext cx="1747837" cy="914400"/>
            <a:chOff x="457200" y="2400300"/>
            <a:chExt cx="1747837" cy="914400"/>
          </a:xfrm>
        </p:grpSpPr>
        <p:sp>
          <p:nvSpPr>
            <p:cNvPr id="2" name="Rounded Rectangle 1"/>
            <p:cNvSpPr/>
            <p:nvPr/>
          </p:nvSpPr>
          <p:spPr>
            <a:xfrm>
              <a:off x="457200" y="2400300"/>
              <a:ext cx="1747837" cy="914400"/>
            </a:xfrm>
            <a:custGeom>
              <a:avLst/>
              <a:gdLst/>
              <a:ahLst/>
              <a:cxnLst/>
              <a:rect l="0" t="0" r="0" b="0"/>
              <a:pathLst>
                <a:path w="1747837" h="914400">
                  <a:moveTo>
                    <a:pt x="1485900" y="914400"/>
                  </a:moveTo>
                  <a:lnTo>
                    <a:pt x="114300" y="914400"/>
                  </a:lnTo>
                  <a:lnTo>
                    <a:pt x="114300" y="0"/>
                  </a:lnTo>
                  <a:lnTo>
                    <a:pt x="1485900" y="0"/>
                  </a:lnTo>
                  <a:close/>
                  <a:moveTo>
                    <a:pt x="1519237" y="914400"/>
                  </a:moveTo>
                  <a:lnTo>
                    <a:pt x="1485900" y="914400"/>
                  </a:lnTo>
                  <a:lnTo>
                    <a:pt x="1485900" y="0"/>
                  </a:lnTo>
                  <a:lnTo>
                    <a:pt x="1519237" y="0"/>
                  </a:lnTo>
                  <a:lnTo>
                    <a:pt x="1747837" y="457200"/>
                  </a:lnTo>
                  <a:close/>
                  <a:moveTo>
                    <a:pt x="0" y="0"/>
                  </a:moveTo>
                  <a:lnTo>
                    <a:pt x="114300" y="0"/>
                  </a:lnTo>
                  <a:lnTo>
                    <a:pt x="114300" y="914400"/>
                  </a:lnTo>
                  <a:lnTo>
                    <a:pt x="0" y="91440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DCE9FF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57200" y="2400300"/>
              <a:ext cx="1743075" cy="914400"/>
            </a:xfrm>
            <a:custGeom>
              <a:avLst/>
              <a:gdLst/>
              <a:ahLst/>
              <a:cxnLst/>
              <a:rect l="0" t="0" r="0" b="0"/>
              <a:pathLst>
                <a:path w="1743075" h="914400">
                  <a:moveTo>
                    <a:pt x="114300" y="0"/>
                  </a:moveTo>
                  <a:lnTo>
                    <a:pt x="1485900" y="0"/>
                  </a:lnTo>
                  <a:moveTo>
                    <a:pt x="1481137" y="0"/>
                  </a:moveTo>
                  <a:lnTo>
                    <a:pt x="1514475" y="0"/>
                  </a:lnTo>
                  <a:lnTo>
                    <a:pt x="1743075" y="457200"/>
                  </a:lnTo>
                  <a:lnTo>
                    <a:pt x="1514475" y="914400"/>
                  </a:lnTo>
                  <a:lnTo>
                    <a:pt x="1481137" y="914400"/>
                  </a:lnTo>
                  <a:moveTo>
                    <a:pt x="1485900" y="914400"/>
                  </a:moveTo>
                  <a:lnTo>
                    <a:pt x="114300" y="914400"/>
                  </a:lnTo>
                  <a:moveTo>
                    <a:pt x="114300" y="914400"/>
                  </a:moveTo>
                  <a:lnTo>
                    <a:pt x="0" y="914400"/>
                  </a:lnTo>
                  <a:lnTo>
                    <a:pt x="0" y="0"/>
                  </a:lnTo>
                  <a:lnTo>
                    <a:pt x="114300" y="0"/>
                  </a:lnTo>
                </a:path>
              </a:pathLst>
            </a:custGeom>
            <a:noFill/>
            <a:ln w="14287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571036" y="2725579"/>
            <a:ext cx="1957387" cy="914400"/>
            <a:chOff x="2095500" y="2400300"/>
            <a:chExt cx="1957387" cy="914400"/>
          </a:xfrm>
        </p:grpSpPr>
        <p:sp>
          <p:nvSpPr>
            <p:cNvPr id="5" name="Rounded Rectangle 4"/>
            <p:cNvSpPr/>
            <p:nvPr/>
          </p:nvSpPr>
          <p:spPr>
            <a:xfrm>
              <a:off x="2095500" y="2400300"/>
              <a:ext cx="1957387" cy="914400"/>
            </a:xfrm>
            <a:custGeom>
              <a:avLst/>
              <a:gdLst/>
              <a:ahLst/>
              <a:cxnLst/>
              <a:rect l="0" t="0" r="0" b="0"/>
              <a:pathLst>
                <a:path w="1957387" h="914400">
                  <a:moveTo>
                    <a:pt x="1695450" y="914400"/>
                  </a:moveTo>
                  <a:lnTo>
                    <a:pt x="323850" y="914400"/>
                  </a:lnTo>
                  <a:lnTo>
                    <a:pt x="323850" y="0"/>
                  </a:lnTo>
                  <a:lnTo>
                    <a:pt x="1695450" y="0"/>
                  </a:lnTo>
                  <a:close/>
                  <a:moveTo>
                    <a:pt x="1728787" y="914400"/>
                  </a:moveTo>
                  <a:lnTo>
                    <a:pt x="1695450" y="914400"/>
                  </a:lnTo>
                  <a:lnTo>
                    <a:pt x="1695450" y="0"/>
                  </a:lnTo>
                  <a:lnTo>
                    <a:pt x="1728787" y="0"/>
                  </a:lnTo>
                  <a:lnTo>
                    <a:pt x="1957387" y="457200"/>
                  </a:lnTo>
                  <a:close/>
                  <a:moveTo>
                    <a:pt x="0" y="0"/>
                  </a:moveTo>
                  <a:lnTo>
                    <a:pt x="323850" y="0"/>
                  </a:lnTo>
                  <a:lnTo>
                    <a:pt x="323850" y="914400"/>
                  </a:lnTo>
                  <a:lnTo>
                    <a:pt x="0" y="914400"/>
                  </a:lnTo>
                  <a:lnTo>
                    <a:pt x="228600" y="457200"/>
                  </a:lnTo>
                  <a:close/>
                </a:path>
              </a:pathLst>
            </a:custGeom>
            <a:solidFill>
              <a:srgbClr val="C8FFE5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095500" y="2400300"/>
              <a:ext cx="1952625" cy="914400"/>
            </a:xfrm>
            <a:custGeom>
              <a:avLst/>
              <a:gdLst/>
              <a:ahLst/>
              <a:cxnLst/>
              <a:rect l="0" t="0" r="0" b="0"/>
              <a:pathLst>
                <a:path w="1952625" h="914400">
                  <a:moveTo>
                    <a:pt x="1695450" y="0"/>
                  </a:moveTo>
                  <a:lnTo>
                    <a:pt x="323850" y="0"/>
                  </a:lnTo>
                  <a:moveTo>
                    <a:pt x="1690687" y="0"/>
                  </a:moveTo>
                  <a:lnTo>
                    <a:pt x="1724025" y="0"/>
                  </a:lnTo>
                  <a:lnTo>
                    <a:pt x="1952625" y="457200"/>
                  </a:lnTo>
                  <a:lnTo>
                    <a:pt x="1724025" y="914400"/>
                  </a:lnTo>
                  <a:lnTo>
                    <a:pt x="1690687" y="914400"/>
                  </a:lnTo>
                  <a:moveTo>
                    <a:pt x="1695450" y="914400"/>
                  </a:moveTo>
                  <a:lnTo>
                    <a:pt x="323850" y="914400"/>
                  </a:lnTo>
                  <a:moveTo>
                    <a:pt x="323850" y="914400"/>
                  </a:moveTo>
                  <a:lnTo>
                    <a:pt x="0" y="914400"/>
                  </a:lnTo>
                  <a:lnTo>
                    <a:pt x="228600" y="457200"/>
                  </a:lnTo>
                  <a:lnTo>
                    <a:pt x="0" y="0"/>
                  </a:lnTo>
                  <a:lnTo>
                    <a:pt x="323850" y="0"/>
                  </a:lnTo>
                </a:path>
              </a:pathLst>
            </a:custGeom>
            <a:noFill/>
            <a:ln w="14287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418886" y="2725579"/>
            <a:ext cx="1957387" cy="914400"/>
            <a:chOff x="3943350" y="2400300"/>
            <a:chExt cx="1957387" cy="914400"/>
          </a:xfrm>
        </p:grpSpPr>
        <p:sp>
          <p:nvSpPr>
            <p:cNvPr id="8" name="Rounded Rectangle 7"/>
            <p:cNvSpPr/>
            <p:nvPr/>
          </p:nvSpPr>
          <p:spPr>
            <a:xfrm>
              <a:off x="3943350" y="2400300"/>
              <a:ext cx="1957387" cy="914400"/>
            </a:xfrm>
            <a:custGeom>
              <a:avLst/>
              <a:gdLst/>
              <a:ahLst/>
              <a:cxnLst/>
              <a:rect l="0" t="0" r="0" b="0"/>
              <a:pathLst>
                <a:path w="1957387" h="914400">
                  <a:moveTo>
                    <a:pt x="1695450" y="914400"/>
                  </a:moveTo>
                  <a:lnTo>
                    <a:pt x="323850" y="914400"/>
                  </a:lnTo>
                  <a:lnTo>
                    <a:pt x="323850" y="0"/>
                  </a:lnTo>
                  <a:lnTo>
                    <a:pt x="1695450" y="0"/>
                  </a:lnTo>
                  <a:close/>
                  <a:moveTo>
                    <a:pt x="1728787" y="914400"/>
                  </a:moveTo>
                  <a:lnTo>
                    <a:pt x="1695450" y="914400"/>
                  </a:lnTo>
                  <a:lnTo>
                    <a:pt x="1695450" y="0"/>
                  </a:lnTo>
                  <a:lnTo>
                    <a:pt x="1728787" y="0"/>
                  </a:lnTo>
                  <a:lnTo>
                    <a:pt x="1957387" y="457200"/>
                  </a:lnTo>
                  <a:close/>
                  <a:moveTo>
                    <a:pt x="0" y="0"/>
                  </a:moveTo>
                  <a:lnTo>
                    <a:pt x="323850" y="0"/>
                  </a:lnTo>
                  <a:lnTo>
                    <a:pt x="323850" y="914400"/>
                  </a:lnTo>
                  <a:lnTo>
                    <a:pt x="0" y="914400"/>
                  </a:lnTo>
                  <a:lnTo>
                    <a:pt x="228600" y="457200"/>
                  </a:lnTo>
                  <a:close/>
                </a:path>
              </a:pathLst>
            </a:custGeom>
            <a:solidFill>
              <a:srgbClr val="E9FFB9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943350" y="2400300"/>
              <a:ext cx="1952625" cy="914400"/>
            </a:xfrm>
            <a:custGeom>
              <a:avLst/>
              <a:gdLst/>
              <a:ahLst/>
              <a:cxnLst/>
              <a:rect l="0" t="0" r="0" b="0"/>
              <a:pathLst>
                <a:path w="1952625" h="914400">
                  <a:moveTo>
                    <a:pt x="1695450" y="0"/>
                  </a:moveTo>
                  <a:lnTo>
                    <a:pt x="323850" y="0"/>
                  </a:lnTo>
                  <a:moveTo>
                    <a:pt x="1690687" y="0"/>
                  </a:moveTo>
                  <a:lnTo>
                    <a:pt x="1724025" y="0"/>
                  </a:lnTo>
                  <a:lnTo>
                    <a:pt x="1952625" y="457200"/>
                  </a:lnTo>
                  <a:lnTo>
                    <a:pt x="1724025" y="914400"/>
                  </a:lnTo>
                  <a:lnTo>
                    <a:pt x="1690687" y="914400"/>
                  </a:lnTo>
                  <a:moveTo>
                    <a:pt x="1695450" y="914400"/>
                  </a:moveTo>
                  <a:lnTo>
                    <a:pt x="323850" y="914400"/>
                  </a:lnTo>
                  <a:moveTo>
                    <a:pt x="323850" y="914400"/>
                  </a:moveTo>
                  <a:lnTo>
                    <a:pt x="0" y="914400"/>
                  </a:lnTo>
                  <a:lnTo>
                    <a:pt x="228600" y="457200"/>
                  </a:lnTo>
                  <a:lnTo>
                    <a:pt x="0" y="0"/>
                  </a:lnTo>
                  <a:lnTo>
                    <a:pt x="323850" y="0"/>
                  </a:lnTo>
                </a:path>
              </a:pathLst>
            </a:custGeom>
            <a:noFill/>
            <a:ln w="14287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266736" y="2725579"/>
            <a:ext cx="1957387" cy="914400"/>
            <a:chOff x="5791200" y="2400300"/>
            <a:chExt cx="1957387" cy="914400"/>
          </a:xfrm>
        </p:grpSpPr>
        <p:sp>
          <p:nvSpPr>
            <p:cNvPr id="11" name="Rounded Rectangle 10"/>
            <p:cNvSpPr/>
            <p:nvPr/>
          </p:nvSpPr>
          <p:spPr>
            <a:xfrm>
              <a:off x="5791200" y="2400300"/>
              <a:ext cx="1957387" cy="914400"/>
            </a:xfrm>
            <a:custGeom>
              <a:avLst/>
              <a:gdLst/>
              <a:ahLst/>
              <a:cxnLst/>
              <a:rect l="0" t="0" r="0" b="0"/>
              <a:pathLst>
                <a:path w="1957387" h="914400">
                  <a:moveTo>
                    <a:pt x="1695450" y="914400"/>
                  </a:moveTo>
                  <a:lnTo>
                    <a:pt x="323850" y="914400"/>
                  </a:lnTo>
                  <a:lnTo>
                    <a:pt x="323850" y="0"/>
                  </a:lnTo>
                  <a:lnTo>
                    <a:pt x="1695450" y="0"/>
                  </a:lnTo>
                  <a:close/>
                  <a:moveTo>
                    <a:pt x="1728787" y="914400"/>
                  </a:moveTo>
                  <a:lnTo>
                    <a:pt x="1695450" y="914400"/>
                  </a:lnTo>
                  <a:lnTo>
                    <a:pt x="1695450" y="0"/>
                  </a:lnTo>
                  <a:lnTo>
                    <a:pt x="1728787" y="0"/>
                  </a:lnTo>
                  <a:lnTo>
                    <a:pt x="1957387" y="457200"/>
                  </a:lnTo>
                  <a:close/>
                  <a:moveTo>
                    <a:pt x="0" y="0"/>
                  </a:moveTo>
                  <a:lnTo>
                    <a:pt x="323850" y="0"/>
                  </a:lnTo>
                  <a:lnTo>
                    <a:pt x="323850" y="914400"/>
                  </a:lnTo>
                  <a:lnTo>
                    <a:pt x="0" y="914400"/>
                  </a:lnTo>
                  <a:lnTo>
                    <a:pt x="228600" y="457200"/>
                  </a:lnTo>
                  <a:close/>
                </a:path>
              </a:pathLst>
            </a:custGeom>
            <a:solidFill>
              <a:srgbClr val="D1F4FF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791200" y="2400300"/>
              <a:ext cx="1952625" cy="914400"/>
            </a:xfrm>
            <a:custGeom>
              <a:avLst/>
              <a:gdLst/>
              <a:ahLst/>
              <a:cxnLst/>
              <a:rect l="0" t="0" r="0" b="0"/>
              <a:pathLst>
                <a:path w="1952625" h="914400">
                  <a:moveTo>
                    <a:pt x="1695450" y="0"/>
                  </a:moveTo>
                  <a:lnTo>
                    <a:pt x="323850" y="0"/>
                  </a:lnTo>
                  <a:moveTo>
                    <a:pt x="1690687" y="0"/>
                  </a:moveTo>
                  <a:lnTo>
                    <a:pt x="1724025" y="0"/>
                  </a:lnTo>
                  <a:lnTo>
                    <a:pt x="1952625" y="457200"/>
                  </a:lnTo>
                  <a:lnTo>
                    <a:pt x="1724025" y="914400"/>
                  </a:lnTo>
                  <a:lnTo>
                    <a:pt x="1690687" y="914400"/>
                  </a:lnTo>
                  <a:moveTo>
                    <a:pt x="1695450" y="914400"/>
                  </a:moveTo>
                  <a:lnTo>
                    <a:pt x="323850" y="914400"/>
                  </a:lnTo>
                  <a:moveTo>
                    <a:pt x="323850" y="914400"/>
                  </a:moveTo>
                  <a:lnTo>
                    <a:pt x="0" y="914400"/>
                  </a:lnTo>
                  <a:lnTo>
                    <a:pt x="228600" y="457200"/>
                  </a:lnTo>
                  <a:lnTo>
                    <a:pt x="0" y="0"/>
                  </a:lnTo>
                  <a:lnTo>
                    <a:pt x="323850" y="0"/>
                  </a:lnTo>
                </a:path>
              </a:pathLst>
            </a:custGeom>
            <a:noFill/>
            <a:ln w="14287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1512618" y="2160041"/>
            <a:ext cx="442302" cy="447131"/>
          </a:xfrm>
          <a:custGeom>
            <a:avLst/>
            <a:gdLst/>
            <a:ahLst/>
            <a:cxnLst/>
            <a:rect l="0" t="0" r="0" b="0"/>
            <a:pathLst>
              <a:path w="442302" h="447131">
                <a:moveTo>
                  <a:pt x="353568" y="195834"/>
                </a:moveTo>
                <a:cubicBezTo>
                  <a:pt x="353568" y="108719"/>
                  <a:pt x="282948" y="38100"/>
                  <a:pt x="195834" y="38100"/>
                </a:cubicBezTo>
                <a:cubicBezTo>
                  <a:pt x="108719" y="38100"/>
                  <a:pt x="38100" y="108719"/>
                  <a:pt x="38100" y="195834"/>
                </a:cubicBezTo>
                <a:cubicBezTo>
                  <a:pt x="38100" y="282948"/>
                  <a:pt x="108719" y="353568"/>
                  <a:pt x="195834" y="353568"/>
                </a:cubicBezTo>
                <a:cubicBezTo>
                  <a:pt x="282948" y="353568"/>
                  <a:pt x="353568" y="282948"/>
                  <a:pt x="353568" y="195834"/>
                </a:cubicBezTo>
                <a:close/>
                <a:moveTo>
                  <a:pt x="195834" y="0"/>
                </a:moveTo>
                <a:cubicBezTo>
                  <a:pt x="303980" y="0"/>
                  <a:pt x="391668" y="87668"/>
                  <a:pt x="391668" y="195814"/>
                </a:cubicBezTo>
                <a:cubicBezTo>
                  <a:pt x="391735" y="242375"/>
                  <a:pt x="375146" y="287423"/>
                  <a:pt x="344900" y="322821"/>
                </a:cubicBezTo>
                <a:lnTo>
                  <a:pt x="434854" y="412737"/>
                </a:lnTo>
                <a:cubicBezTo>
                  <a:pt x="442298" y="420175"/>
                  <a:pt x="442302" y="432239"/>
                  <a:pt x="434863" y="439683"/>
                </a:cubicBezTo>
                <a:cubicBezTo>
                  <a:pt x="427425" y="447127"/>
                  <a:pt x="415361" y="447131"/>
                  <a:pt x="407917" y="439693"/>
                </a:cubicBezTo>
                <a:lnTo>
                  <a:pt x="317487" y="349281"/>
                </a:lnTo>
                <a:cubicBezTo>
                  <a:pt x="282905" y="376776"/>
                  <a:pt x="240013" y="391714"/>
                  <a:pt x="195834" y="391648"/>
                </a:cubicBezTo>
                <a:cubicBezTo>
                  <a:pt x="87668" y="391668"/>
                  <a:pt x="0" y="303980"/>
                  <a:pt x="0" y="195834"/>
                </a:cubicBezTo>
                <a:cubicBezTo>
                  <a:pt x="0" y="87668"/>
                  <a:pt x="87649" y="0"/>
                  <a:pt x="195834" y="0"/>
                </a:cubicBezTo>
                <a:close/>
                <a:moveTo>
                  <a:pt x="249745" y="137960"/>
                </a:moveTo>
                <a:cubicBezTo>
                  <a:pt x="270787" y="137960"/>
                  <a:pt x="287845" y="155018"/>
                  <a:pt x="287845" y="176060"/>
                </a:cubicBezTo>
                <a:lnTo>
                  <a:pt x="287845" y="243001"/>
                </a:lnTo>
                <a:cubicBezTo>
                  <a:pt x="287845" y="264043"/>
                  <a:pt x="270787" y="281101"/>
                  <a:pt x="249745" y="281101"/>
                </a:cubicBezTo>
                <a:lnTo>
                  <a:pt x="141922" y="281101"/>
                </a:lnTo>
                <a:cubicBezTo>
                  <a:pt x="120880" y="281101"/>
                  <a:pt x="103822" y="264043"/>
                  <a:pt x="103822" y="243001"/>
                </a:cubicBezTo>
                <a:lnTo>
                  <a:pt x="103822" y="176060"/>
                </a:lnTo>
                <a:cubicBezTo>
                  <a:pt x="103822" y="155018"/>
                  <a:pt x="120880" y="137960"/>
                  <a:pt x="141922" y="137960"/>
                </a:cubicBezTo>
                <a:lnTo>
                  <a:pt x="176784" y="137960"/>
                </a:lnTo>
                <a:lnTo>
                  <a:pt x="176784" y="98393"/>
                </a:lnTo>
                <a:cubicBezTo>
                  <a:pt x="176784" y="87872"/>
                  <a:pt x="185312" y="79343"/>
                  <a:pt x="195834" y="79343"/>
                </a:cubicBezTo>
                <a:cubicBezTo>
                  <a:pt x="206355" y="79343"/>
                  <a:pt x="214884" y="87872"/>
                  <a:pt x="214884" y="98393"/>
                </a:cubicBezTo>
                <a:lnTo>
                  <a:pt x="214884" y="137960"/>
                </a:lnTo>
                <a:close/>
                <a:moveTo>
                  <a:pt x="147256" y="221742"/>
                </a:moveTo>
                <a:cubicBezTo>
                  <a:pt x="147256" y="229632"/>
                  <a:pt x="153653" y="236029"/>
                  <a:pt x="161544" y="236029"/>
                </a:cubicBezTo>
                <a:cubicBezTo>
                  <a:pt x="169434" y="236029"/>
                  <a:pt x="175831" y="229632"/>
                  <a:pt x="175831" y="221742"/>
                </a:cubicBezTo>
                <a:lnTo>
                  <a:pt x="175831" y="197358"/>
                </a:lnTo>
                <a:cubicBezTo>
                  <a:pt x="175831" y="189467"/>
                  <a:pt x="169434" y="183070"/>
                  <a:pt x="161544" y="183070"/>
                </a:cubicBezTo>
                <a:cubicBezTo>
                  <a:pt x="153653" y="183070"/>
                  <a:pt x="147256" y="189467"/>
                  <a:pt x="147256" y="197358"/>
                </a:cubicBezTo>
                <a:close/>
                <a:moveTo>
                  <a:pt x="244449" y="221742"/>
                </a:moveTo>
                <a:lnTo>
                  <a:pt x="244449" y="197358"/>
                </a:lnTo>
                <a:cubicBezTo>
                  <a:pt x="244449" y="189467"/>
                  <a:pt x="238052" y="183070"/>
                  <a:pt x="230162" y="183070"/>
                </a:cubicBezTo>
                <a:cubicBezTo>
                  <a:pt x="222271" y="183070"/>
                  <a:pt x="215874" y="189467"/>
                  <a:pt x="215874" y="197358"/>
                </a:cubicBezTo>
                <a:lnTo>
                  <a:pt x="215874" y="221742"/>
                </a:lnTo>
                <a:cubicBezTo>
                  <a:pt x="215874" y="229632"/>
                  <a:pt x="222271" y="236029"/>
                  <a:pt x="230162" y="236029"/>
                </a:cubicBezTo>
                <a:cubicBezTo>
                  <a:pt x="238052" y="236029"/>
                  <a:pt x="244449" y="229632"/>
                  <a:pt x="244449" y="221742"/>
                </a:cubicBezTo>
                <a:close/>
              </a:path>
            </a:pathLst>
          </a:custGeom>
          <a:solidFill>
            <a:srgbClr val="4E88E7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ounded Rectangle 14"/>
          <p:cNvSpPr/>
          <p:nvPr/>
        </p:nvSpPr>
        <p:spPr>
          <a:xfrm>
            <a:off x="3361611" y="2173129"/>
            <a:ext cx="438150" cy="419100"/>
          </a:xfrm>
          <a:custGeom>
            <a:avLst/>
            <a:gdLst/>
            <a:ahLst/>
            <a:cxnLst/>
            <a:rect l="0" t="0" r="0" b="0"/>
            <a:pathLst>
              <a:path w="438150" h="419100">
                <a:moveTo>
                  <a:pt x="38100" y="0"/>
                </a:moveTo>
                <a:lnTo>
                  <a:pt x="152400" y="0"/>
                </a:lnTo>
                <a:cubicBezTo>
                  <a:pt x="152400" y="0"/>
                  <a:pt x="190500" y="0"/>
                  <a:pt x="190500" y="38100"/>
                </a:cubicBezTo>
                <a:lnTo>
                  <a:pt x="190500" y="152400"/>
                </a:lnTo>
                <a:cubicBezTo>
                  <a:pt x="190500" y="152400"/>
                  <a:pt x="190500" y="190500"/>
                  <a:pt x="152400" y="190500"/>
                </a:cubicBezTo>
                <a:lnTo>
                  <a:pt x="38100" y="190500"/>
                </a:lnTo>
                <a:cubicBezTo>
                  <a:pt x="38100" y="190500"/>
                  <a:pt x="0" y="190500"/>
                  <a:pt x="0" y="152400"/>
                </a:cubicBezTo>
                <a:lnTo>
                  <a:pt x="0" y="38100"/>
                </a:lnTo>
                <a:cubicBezTo>
                  <a:pt x="0" y="38100"/>
                  <a:pt x="0" y="0"/>
                  <a:pt x="38100" y="0"/>
                </a:cubicBezTo>
                <a:moveTo>
                  <a:pt x="38100" y="228600"/>
                </a:moveTo>
                <a:lnTo>
                  <a:pt x="152400" y="228600"/>
                </a:lnTo>
                <a:cubicBezTo>
                  <a:pt x="152400" y="228600"/>
                  <a:pt x="190500" y="228600"/>
                  <a:pt x="190500" y="266700"/>
                </a:cubicBezTo>
                <a:lnTo>
                  <a:pt x="190500" y="381000"/>
                </a:lnTo>
                <a:cubicBezTo>
                  <a:pt x="190500" y="381000"/>
                  <a:pt x="190500" y="419100"/>
                  <a:pt x="152400" y="419100"/>
                </a:cubicBezTo>
                <a:lnTo>
                  <a:pt x="38100" y="419100"/>
                </a:lnTo>
                <a:cubicBezTo>
                  <a:pt x="38100" y="419100"/>
                  <a:pt x="0" y="419100"/>
                  <a:pt x="0" y="381000"/>
                </a:cubicBezTo>
                <a:lnTo>
                  <a:pt x="0" y="266700"/>
                </a:lnTo>
                <a:cubicBezTo>
                  <a:pt x="0" y="266700"/>
                  <a:pt x="0" y="228600"/>
                  <a:pt x="38100" y="228600"/>
                </a:cubicBezTo>
                <a:moveTo>
                  <a:pt x="238125" y="23812"/>
                </a:moveTo>
                <a:cubicBezTo>
                  <a:pt x="238125" y="15921"/>
                  <a:pt x="244521" y="9525"/>
                  <a:pt x="252412" y="9525"/>
                </a:cubicBezTo>
                <a:lnTo>
                  <a:pt x="423862" y="9525"/>
                </a:lnTo>
                <a:cubicBezTo>
                  <a:pt x="431753" y="9525"/>
                  <a:pt x="438150" y="15921"/>
                  <a:pt x="438150" y="23812"/>
                </a:cubicBezTo>
                <a:cubicBezTo>
                  <a:pt x="438150" y="31703"/>
                  <a:pt x="431753" y="38100"/>
                  <a:pt x="423862" y="38100"/>
                </a:cubicBezTo>
                <a:lnTo>
                  <a:pt x="252412" y="38100"/>
                </a:lnTo>
                <a:cubicBezTo>
                  <a:pt x="244521" y="38100"/>
                  <a:pt x="238125" y="31703"/>
                  <a:pt x="238125" y="23812"/>
                </a:cubicBezTo>
                <a:close/>
                <a:moveTo>
                  <a:pt x="438150" y="80962"/>
                </a:moveTo>
                <a:cubicBezTo>
                  <a:pt x="438150" y="88853"/>
                  <a:pt x="431753" y="95250"/>
                  <a:pt x="423862" y="95250"/>
                </a:cubicBezTo>
                <a:lnTo>
                  <a:pt x="252412" y="95250"/>
                </a:lnTo>
                <a:cubicBezTo>
                  <a:pt x="244521" y="95250"/>
                  <a:pt x="238125" y="88853"/>
                  <a:pt x="238125" y="80962"/>
                </a:cubicBezTo>
                <a:cubicBezTo>
                  <a:pt x="238125" y="73071"/>
                  <a:pt x="244521" y="66675"/>
                  <a:pt x="252412" y="66675"/>
                </a:cubicBezTo>
                <a:lnTo>
                  <a:pt x="423862" y="66675"/>
                </a:lnTo>
                <a:cubicBezTo>
                  <a:pt x="431753" y="66675"/>
                  <a:pt x="438150" y="73071"/>
                  <a:pt x="438150" y="80962"/>
                </a:cubicBezTo>
                <a:close/>
                <a:moveTo>
                  <a:pt x="438150" y="138112"/>
                </a:moveTo>
                <a:cubicBezTo>
                  <a:pt x="438150" y="146003"/>
                  <a:pt x="431753" y="152400"/>
                  <a:pt x="423862" y="152400"/>
                </a:cubicBezTo>
                <a:lnTo>
                  <a:pt x="252412" y="152400"/>
                </a:lnTo>
                <a:cubicBezTo>
                  <a:pt x="244521" y="152400"/>
                  <a:pt x="238125" y="146003"/>
                  <a:pt x="238125" y="138112"/>
                </a:cubicBezTo>
                <a:cubicBezTo>
                  <a:pt x="238125" y="130221"/>
                  <a:pt x="244521" y="123825"/>
                  <a:pt x="252412" y="123825"/>
                </a:cubicBezTo>
                <a:lnTo>
                  <a:pt x="423862" y="123825"/>
                </a:lnTo>
                <a:cubicBezTo>
                  <a:pt x="431753" y="123825"/>
                  <a:pt x="438150" y="130221"/>
                  <a:pt x="438150" y="138112"/>
                </a:cubicBezTo>
                <a:close/>
                <a:moveTo>
                  <a:pt x="438150" y="271462"/>
                </a:moveTo>
                <a:cubicBezTo>
                  <a:pt x="438150" y="279353"/>
                  <a:pt x="431753" y="285750"/>
                  <a:pt x="423862" y="285750"/>
                </a:cubicBezTo>
                <a:lnTo>
                  <a:pt x="252412" y="285750"/>
                </a:lnTo>
                <a:cubicBezTo>
                  <a:pt x="244521" y="285750"/>
                  <a:pt x="238125" y="279353"/>
                  <a:pt x="238125" y="271462"/>
                </a:cubicBezTo>
                <a:cubicBezTo>
                  <a:pt x="238125" y="263571"/>
                  <a:pt x="244521" y="257175"/>
                  <a:pt x="252412" y="257175"/>
                </a:cubicBezTo>
                <a:lnTo>
                  <a:pt x="423862" y="257175"/>
                </a:lnTo>
                <a:cubicBezTo>
                  <a:pt x="431753" y="257175"/>
                  <a:pt x="438150" y="263571"/>
                  <a:pt x="438150" y="271462"/>
                </a:cubicBezTo>
                <a:close/>
                <a:moveTo>
                  <a:pt x="438150" y="328612"/>
                </a:moveTo>
                <a:cubicBezTo>
                  <a:pt x="438150" y="336503"/>
                  <a:pt x="431753" y="342900"/>
                  <a:pt x="423862" y="342900"/>
                </a:cubicBezTo>
                <a:lnTo>
                  <a:pt x="252412" y="342900"/>
                </a:lnTo>
                <a:cubicBezTo>
                  <a:pt x="244521" y="342900"/>
                  <a:pt x="238125" y="336503"/>
                  <a:pt x="238125" y="328612"/>
                </a:cubicBezTo>
                <a:cubicBezTo>
                  <a:pt x="238125" y="320721"/>
                  <a:pt x="244521" y="314325"/>
                  <a:pt x="252412" y="314325"/>
                </a:cubicBezTo>
                <a:lnTo>
                  <a:pt x="423862" y="314325"/>
                </a:lnTo>
                <a:cubicBezTo>
                  <a:pt x="431753" y="314325"/>
                  <a:pt x="438150" y="320721"/>
                  <a:pt x="438150" y="328612"/>
                </a:cubicBezTo>
                <a:close/>
                <a:moveTo>
                  <a:pt x="438150" y="385762"/>
                </a:moveTo>
                <a:cubicBezTo>
                  <a:pt x="438150" y="393653"/>
                  <a:pt x="431753" y="400050"/>
                  <a:pt x="423862" y="400050"/>
                </a:cubicBezTo>
                <a:lnTo>
                  <a:pt x="252412" y="400050"/>
                </a:lnTo>
                <a:cubicBezTo>
                  <a:pt x="244521" y="400050"/>
                  <a:pt x="238125" y="393653"/>
                  <a:pt x="238125" y="385762"/>
                </a:cubicBezTo>
                <a:cubicBezTo>
                  <a:pt x="238125" y="377871"/>
                  <a:pt x="244521" y="371475"/>
                  <a:pt x="252412" y="371475"/>
                </a:cubicBezTo>
                <a:lnTo>
                  <a:pt x="423862" y="371475"/>
                </a:lnTo>
                <a:cubicBezTo>
                  <a:pt x="431753" y="371475"/>
                  <a:pt x="438150" y="377871"/>
                  <a:pt x="438150" y="385762"/>
                </a:cubicBezTo>
                <a:close/>
              </a:path>
            </a:pathLst>
          </a:custGeom>
          <a:solidFill>
            <a:srgbClr val="3CC583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6" name="Rounded Rectangle 15"/>
          <p:cNvSpPr/>
          <p:nvPr/>
        </p:nvSpPr>
        <p:spPr>
          <a:xfrm>
            <a:off x="5204698" y="2155850"/>
            <a:ext cx="452452" cy="455443"/>
          </a:xfrm>
          <a:custGeom>
            <a:avLst/>
            <a:gdLst/>
            <a:ahLst/>
            <a:cxnLst/>
            <a:rect l="0" t="0" r="0" b="0"/>
            <a:pathLst>
              <a:path w="452452" h="455443">
                <a:moveTo>
                  <a:pt x="161315" y="0"/>
                </a:moveTo>
                <a:lnTo>
                  <a:pt x="161315" y="70389"/>
                </a:lnTo>
                <a:lnTo>
                  <a:pt x="30060" y="70389"/>
                </a:lnTo>
                <a:lnTo>
                  <a:pt x="29794" y="70389"/>
                </a:lnTo>
                <a:lnTo>
                  <a:pt x="68770" y="13963"/>
                </a:lnTo>
                <a:cubicBezTo>
                  <a:pt x="72751" y="5981"/>
                  <a:pt x="82715" y="0"/>
                  <a:pt x="92678" y="0"/>
                </a:cubicBezTo>
                <a:lnTo>
                  <a:pt x="161334" y="0"/>
                </a:lnTo>
                <a:close/>
                <a:moveTo>
                  <a:pt x="293979" y="13963"/>
                </a:moveTo>
                <a:lnTo>
                  <a:pt x="331603" y="70389"/>
                </a:lnTo>
                <a:lnTo>
                  <a:pt x="330688" y="70389"/>
                </a:lnTo>
                <a:lnTo>
                  <a:pt x="199434" y="70389"/>
                </a:lnTo>
                <a:lnTo>
                  <a:pt x="199434" y="0"/>
                </a:lnTo>
                <a:lnTo>
                  <a:pt x="270071" y="0"/>
                </a:lnTo>
                <a:cubicBezTo>
                  <a:pt x="280035" y="0"/>
                  <a:pt x="287997" y="5981"/>
                  <a:pt x="293979" y="13963"/>
                </a:cubicBezTo>
                <a:close/>
                <a:moveTo>
                  <a:pt x="192100" y="188252"/>
                </a:moveTo>
                <a:cubicBezTo>
                  <a:pt x="175407" y="188236"/>
                  <a:pt x="159394" y="194861"/>
                  <a:pt x="147590" y="206664"/>
                </a:cubicBezTo>
                <a:cubicBezTo>
                  <a:pt x="135787" y="218468"/>
                  <a:pt x="129162" y="234481"/>
                  <a:pt x="129178" y="251174"/>
                </a:cubicBezTo>
                <a:lnTo>
                  <a:pt x="129178" y="369531"/>
                </a:lnTo>
                <a:lnTo>
                  <a:pt x="30060" y="369531"/>
                </a:lnTo>
                <a:cubicBezTo>
                  <a:pt x="14020" y="369531"/>
                  <a:pt x="0" y="355492"/>
                  <a:pt x="0" y="339470"/>
                </a:cubicBezTo>
                <a:lnTo>
                  <a:pt x="0" y="129025"/>
                </a:lnTo>
                <a:cubicBezTo>
                  <a:pt x="0" y="112985"/>
                  <a:pt x="14001" y="98964"/>
                  <a:pt x="30099" y="98964"/>
                </a:cubicBezTo>
                <a:lnTo>
                  <a:pt x="330688" y="98964"/>
                </a:lnTo>
                <a:cubicBezTo>
                  <a:pt x="346729" y="98964"/>
                  <a:pt x="360768" y="112985"/>
                  <a:pt x="360768" y="129025"/>
                </a:cubicBezTo>
                <a:lnTo>
                  <a:pt x="360768" y="188252"/>
                </a:lnTo>
                <a:lnTo>
                  <a:pt x="192100" y="188252"/>
                </a:lnTo>
                <a:close/>
                <a:moveTo>
                  <a:pt x="264680" y="302133"/>
                </a:moveTo>
                <a:cubicBezTo>
                  <a:pt x="264682" y="313128"/>
                  <a:pt x="255768" y="322043"/>
                  <a:pt x="244773" y="322043"/>
                </a:cubicBezTo>
                <a:cubicBezTo>
                  <a:pt x="233777" y="322043"/>
                  <a:pt x="224864" y="313128"/>
                  <a:pt x="224866" y="302133"/>
                </a:cubicBezTo>
                <a:cubicBezTo>
                  <a:pt x="224867" y="291139"/>
                  <a:pt x="233780" y="282228"/>
                  <a:pt x="244773" y="282228"/>
                </a:cubicBezTo>
                <a:cubicBezTo>
                  <a:pt x="255766" y="282228"/>
                  <a:pt x="264679" y="291139"/>
                  <a:pt x="264680" y="302133"/>
                </a:cubicBezTo>
                <a:close/>
                <a:moveTo>
                  <a:pt x="195853" y="254927"/>
                </a:moveTo>
                <a:lnTo>
                  <a:pt x="195853" y="417328"/>
                </a:lnTo>
                <a:lnTo>
                  <a:pt x="239420" y="417328"/>
                </a:lnTo>
                <a:lnTo>
                  <a:pt x="305943" y="329317"/>
                </a:lnTo>
                <a:cubicBezTo>
                  <a:pt x="316153" y="315734"/>
                  <a:pt x="334841" y="314039"/>
                  <a:pt x="346729" y="327621"/>
                </a:cubicBezTo>
                <a:lnTo>
                  <a:pt x="414337" y="403231"/>
                </a:lnTo>
                <a:lnTo>
                  <a:pt x="414337" y="254946"/>
                </a:lnTo>
                <a:lnTo>
                  <a:pt x="195853" y="254946"/>
                </a:lnTo>
                <a:close/>
                <a:moveTo>
                  <a:pt x="157753" y="251174"/>
                </a:moveTo>
                <a:cubicBezTo>
                  <a:pt x="157737" y="242060"/>
                  <a:pt x="161351" y="233315"/>
                  <a:pt x="167796" y="226870"/>
                </a:cubicBezTo>
                <a:cubicBezTo>
                  <a:pt x="174240" y="220425"/>
                  <a:pt x="182986" y="216811"/>
                  <a:pt x="192100" y="216827"/>
                </a:cubicBezTo>
                <a:lnTo>
                  <a:pt x="418090" y="216827"/>
                </a:lnTo>
                <a:cubicBezTo>
                  <a:pt x="427204" y="216811"/>
                  <a:pt x="435949" y="220425"/>
                  <a:pt x="442394" y="226870"/>
                </a:cubicBezTo>
                <a:cubicBezTo>
                  <a:pt x="448838" y="233315"/>
                  <a:pt x="452452" y="242060"/>
                  <a:pt x="452437" y="251174"/>
                </a:cubicBezTo>
                <a:lnTo>
                  <a:pt x="452437" y="421100"/>
                </a:lnTo>
                <a:cubicBezTo>
                  <a:pt x="452447" y="430211"/>
                  <a:pt x="448831" y="438951"/>
                  <a:pt x="442387" y="445391"/>
                </a:cubicBezTo>
                <a:cubicBezTo>
                  <a:pt x="435943" y="451832"/>
                  <a:pt x="427201" y="455443"/>
                  <a:pt x="418090" y="455428"/>
                </a:cubicBezTo>
                <a:lnTo>
                  <a:pt x="192100" y="455428"/>
                </a:lnTo>
                <a:cubicBezTo>
                  <a:pt x="182986" y="455443"/>
                  <a:pt x="174240" y="451829"/>
                  <a:pt x="167796" y="445385"/>
                </a:cubicBezTo>
                <a:cubicBezTo>
                  <a:pt x="161351" y="438940"/>
                  <a:pt x="157737" y="430195"/>
                  <a:pt x="157753" y="421081"/>
                </a:cubicBezTo>
                <a:lnTo>
                  <a:pt x="157753" y="251155"/>
                </a:lnTo>
                <a:close/>
              </a:path>
            </a:pathLst>
          </a:custGeom>
          <a:solidFill>
            <a:srgbClr val="92BD39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Rounded Rectangle 16"/>
          <p:cNvSpPr/>
          <p:nvPr/>
        </p:nvSpPr>
        <p:spPr>
          <a:xfrm>
            <a:off x="7049424" y="2155012"/>
            <a:ext cx="456437" cy="457142"/>
          </a:xfrm>
          <a:custGeom>
            <a:avLst/>
            <a:gdLst/>
            <a:ahLst/>
            <a:cxnLst/>
            <a:rect l="0" t="0" r="0" b="0"/>
            <a:pathLst>
              <a:path w="456437" h="457142">
                <a:moveTo>
                  <a:pt x="38100" y="114300"/>
                </a:moveTo>
                <a:lnTo>
                  <a:pt x="371475" y="114300"/>
                </a:lnTo>
                <a:lnTo>
                  <a:pt x="371475" y="57150"/>
                </a:lnTo>
                <a:cubicBezTo>
                  <a:pt x="371475" y="46710"/>
                  <a:pt x="362864" y="38100"/>
                  <a:pt x="352425" y="38100"/>
                </a:cubicBezTo>
                <a:lnTo>
                  <a:pt x="57150" y="38100"/>
                </a:lnTo>
                <a:cubicBezTo>
                  <a:pt x="46710" y="38100"/>
                  <a:pt x="38100" y="46710"/>
                  <a:pt x="38100" y="57150"/>
                </a:cubicBezTo>
                <a:close/>
                <a:moveTo>
                  <a:pt x="371475" y="193890"/>
                </a:moveTo>
                <a:lnTo>
                  <a:pt x="371475" y="152400"/>
                </a:lnTo>
                <a:lnTo>
                  <a:pt x="285750" y="152400"/>
                </a:lnTo>
                <a:lnTo>
                  <a:pt x="285750" y="193890"/>
                </a:lnTo>
                <a:cubicBezTo>
                  <a:pt x="285750" y="204411"/>
                  <a:pt x="277221" y="212940"/>
                  <a:pt x="266700" y="212940"/>
                </a:cubicBezTo>
                <a:cubicBezTo>
                  <a:pt x="256178" y="212940"/>
                  <a:pt x="247650" y="204411"/>
                  <a:pt x="247650" y="193890"/>
                </a:cubicBezTo>
                <a:lnTo>
                  <a:pt x="247650" y="152400"/>
                </a:lnTo>
                <a:lnTo>
                  <a:pt x="161925" y="152400"/>
                </a:lnTo>
                <a:lnTo>
                  <a:pt x="161925" y="228600"/>
                </a:lnTo>
                <a:lnTo>
                  <a:pt x="207244" y="228600"/>
                </a:lnTo>
                <a:cubicBezTo>
                  <a:pt x="217765" y="228600"/>
                  <a:pt x="226294" y="237128"/>
                  <a:pt x="226294" y="247650"/>
                </a:cubicBezTo>
                <a:cubicBezTo>
                  <a:pt x="226294" y="258171"/>
                  <a:pt x="217765" y="266700"/>
                  <a:pt x="207244" y="266700"/>
                </a:cubicBezTo>
                <a:lnTo>
                  <a:pt x="161925" y="266700"/>
                </a:lnTo>
                <a:lnTo>
                  <a:pt x="161925" y="339089"/>
                </a:lnTo>
                <a:lnTo>
                  <a:pt x="184384" y="339089"/>
                </a:lnTo>
                <a:cubicBezTo>
                  <a:pt x="194905" y="339089"/>
                  <a:pt x="203434" y="347618"/>
                  <a:pt x="203434" y="358139"/>
                </a:cubicBezTo>
                <a:cubicBezTo>
                  <a:pt x="203434" y="368661"/>
                  <a:pt x="194905" y="377189"/>
                  <a:pt x="184384" y="377189"/>
                </a:cubicBezTo>
                <a:lnTo>
                  <a:pt x="57150" y="377189"/>
                </a:lnTo>
                <a:cubicBezTo>
                  <a:pt x="25679" y="377189"/>
                  <a:pt x="0" y="351510"/>
                  <a:pt x="0" y="320039"/>
                </a:cubicBezTo>
                <a:lnTo>
                  <a:pt x="0" y="57150"/>
                </a:lnTo>
                <a:cubicBezTo>
                  <a:pt x="0" y="25660"/>
                  <a:pt x="25679" y="0"/>
                  <a:pt x="57150" y="0"/>
                </a:cubicBezTo>
                <a:lnTo>
                  <a:pt x="352425" y="0"/>
                </a:lnTo>
                <a:cubicBezTo>
                  <a:pt x="383895" y="0"/>
                  <a:pt x="409575" y="25660"/>
                  <a:pt x="409575" y="57150"/>
                </a:cubicBezTo>
                <a:lnTo>
                  <a:pt x="409575" y="193890"/>
                </a:lnTo>
                <a:cubicBezTo>
                  <a:pt x="409575" y="204411"/>
                  <a:pt x="401046" y="212940"/>
                  <a:pt x="390525" y="212940"/>
                </a:cubicBezTo>
                <a:cubicBezTo>
                  <a:pt x="380003" y="212940"/>
                  <a:pt x="371475" y="204411"/>
                  <a:pt x="371475" y="193890"/>
                </a:cubicBezTo>
                <a:close/>
                <a:moveTo>
                  <a:pt x="38100" y="228600"/>
                </a:moveTo>
                <a:lnTo>
                  <a:pt x="123825" y="228600"/>
                </a:lnTo>
                <a:lnTo>
                  <a:pt x="123825" y="152400"/>
                </a:lnTo>
                <a:lnTo>
                  <a:pt x="38100" y="152400"/>
                </a:lnTo>
                <a:close/>
                <a:moveTo>
                  <a:pt x="38100" y="320039"/>
                </a:moveTo>
                <a:cubicBezTo>
                  <a:pt x="38100" y="330460"/>
                  <a:pt x="46710" y="339089"/>
                  <a:pt x="57150" y="339089"/>
                </a:cubicBezTo>
                <a:lnTo>
                  <a:pt x="123825" y="339089"/>
                </a:lnTo>
                <a:lnTo>
                  <a:pt x="123825" y="266700"/>
                </a:lnTo>
                <a:lnTo>
                  <a:pt x="38100" y="266700"/>
                </a:lnTo>
                <a:close/>
                <a:moveTo>
                  <a:pt x="273367" y="334956"/>
                </a:moveTo>
                <a:cubicBezTo>
                  <a:pt x="273367" y="368581"/>
                  <a:pt x="300626" y="395839"/>
                  <a:pt x="334251" y="395839"/>
                </a:cubicBezTo>
                <a:cubicBezTo>
                  <a:pt x="367876" y="395839"/>
                  <a:pt x="395135" y="368581"/>
                  <a:pt x="395135" y="334956"/>
                </a:cubicBezTo>
                <a:cubicBezTo>
                  <a:pt x="395135" y="301330"/>
                  <a:pt x="367876" y="274072"/>
                  <a:pt x="334251" y="274072"/>
                </a:cubicBezTo>
                <a:cubicBezTo>
                  <a:pt x="300626" y="274072"/>
                  <a:pt x="273367" y="301330"/>
                  <a:pt x="273367" y="334956"/>
                </a:cubicBezTo>
                <a:close/>
                <a:moveTo>
                  <a:pt x="421626" y="288411"/>
                </a:moveTo>
                <a:cubicBezTo>
                  <a:pt x="438825" y="320692"/>
                  <a:pt x="436821" y="359827"/>
                  <a:pt x="416413" y="390182"/>
                </a:cubicBezTo>
                <a:lnTo>
                  <a:pt x="448989" y="422738"/>
                </a:lnTo>
                <a:cubicBezTo>
                  <a:pt x="456435" y="430181"/>
                  <a:pt x="456437" y="442252"/>
                  <a:pt x="448992" y="449697"/>
                </a:cubicBezTo>
                <a:cubicBezTo>
                  <a:pt x="441547" y="457142"/>
                  <a:pt x="429476" y="457140"/>
                  <a:pt x="422033" y="449694"/>
                </a:cubicBezTo>
                <a:lnTo>
                  <a:pt x="389496" y="417137"/>
                </a:lnTo>
                <a:cubicBezTo>
                  <a:pt x="354274" y="440783"/>
                  <a:pt x="307900" y="439355"/>
                  <a:pt x="274200" y="413587"/>
                </a:cubicBezTo>
                <a:cubicBezTo>
                  <a:pt x="240500" y="387819"/>
                  <a:pt x="226967" y="343441"/>
                  <a:pt x="240554" y="303253"/>
                </a:cubicBezTo>
                <a:cubicBezTo>
                  <a:pt x="254142" y="263064"/>
                  <a:pt x="291828" y="236003"/>
                  <a:pt x="334251" y="235972"/>
                </a:cubicBezTo>
                <a:cubicBezTo>
                  <a:pt x="370828" y="235966"/>
                  <a:pt x="404427" y="256131"/>
                  <a:pt x="421626" y="288411"/>
                </a:cubicBezTo>
                <a:close/>
              </a:path>
            </a:pathLst>
          </a:custGeom>
          <a:solidFill>
            <a:srgbClr val="1EABDA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TextBox 17"/>
          <p:cNvSpPr txBox="1"/>
          <p:nvPr/>
        </p:nvSpPr>
        <p:spPr>
          <a:xfrm>
            <a:off x="2461689" y="1274921"/>
            <a:ext cx="3829050" cy="6667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800" b="1">
                <a:solidFill>
                  <a:srgbClr val="484848"/>
                </a:solidFill>
                <a:latin typeface="Shantell Sans"/>
              </a:rPr>
              <a:t>KI-gesteuerter
Präsentationserstellungsprozess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19877" y="2988469"/>
            <a:ext cx="1585912" cy="56007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Shantell Sans"/>
              </a:rPr>
              <a:t>Inhaltsrecherche
und -generierung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96886" y="2988469"/>
            <a:ext cx="1357312" cy="56007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Shantell Sans"/>
              </a:rPr>
              <a:t>Strukturierung
des Inhalts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88932" y="2874169"/>
            <a:ext cx="1257300" cy="84010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Shantell Sans"/>
              </a:rPr>
              <a:t>Auswahl von
Folienlayouts
und Designs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55273" y="3102769"/>
            <a:ext cx="1100137" cy="28003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Shantell Sans"/>
              </a:rPr>
              <a:t>Bildersuche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84564" y="3902869"/>
            <a:ext cx="1243012" cy="14001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Shantell Sans"/>
              </a:rPr>
              <a:t>Die KI
recherchiert
und generiert
Text für die
Folien.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40034" y="3902869"/>
            <a:ext cx="1214437" cy="14001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Shantell Sans"/>
              </a:rPr>
              <a:t>Die KI
organisiert
den Inhalt in
eine logische
Reihenfolge.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88932" y="3902869"/>
            <a:ext cx="1257300" cy="16802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Shantell Sans"/>
              </a:rPr>
              <a:t>Die KI wählt
automatisch
passende
Folienlayouts
und Designs
aus.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76120" y="3902869"/>
            <a:ext cx="1100137" cy="14001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0">
                <a:solidFill>
                  <a:srgbClr val="484848"/>
                </a:solidFill>
                <a:latin typeface="Shantell Sans"/>
              </a:rPr>
              <a:t>Die KI sucht
nach
relevanten
Bildern und
Grafiken.</a:t>
            </a:r>
          </a:p>
        </p:txBody>
      </p:sp>
    </p:spTree>
    <p:extLst>
      <p:ext uri="{BB962C8B-B14F-4D97-AF65-F5344CB8AC3E}">
        <p14:creationId xmlns:p14="http://schemas.microsoft.com/office/powerpoint/2010/main" val="323702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75701" y="2168051"/>
            <a:ext cx="1452049" cy="949569"/>
            <a:chOff x="379827" y="1994095"/>
            <a:chExt cx="1452049" cy="949569"/>
          </a:xfrm>
        </p:grpSpPr>
        <p:sp>
          <p:nvSpPr>
            <p:cNvPr id="2" name="Rounded Rectangle 1"/>
            <p:cNvSpPr/>
            <p:nvPr/>
          </p:nvSpPr>
          <p:spPr>
            <a:xfrm>
              <a:off x="379827" y="1994095"/>
              <a:ext cx="1452049" cy="949569"/>
            </a:xfrm>
            <a:custGeom>
              <a:avLst/>
              <a:gdLst/>
              <a:ahLst/>
              <a:cxnLst/>
              <a:rect l="0" t="0" r="0" b="0"/>
              <a:pathLst>
                <a:path w="1452049" h="949569">
                  <a:moveTo>
                    <a:pt x="1234440" y="949569"/>
                  </a:moveTo>
                  <a:lnTo>
                    <a:pt x="94956" y="949569"/>
                  </a:lnTo>
                  <a:lnTo>
                    <a:pt x="94956" y="0"/>
                  </a:lnTo>
                  <a:lnTo>
                    <a:pt x="1234440" y="0"/>
                  </a:lnTo>
                  <a:close/>
                  <a:moveTo>
                    <a:pt x="1262135" y="949569"/>
                  </a:moveTo>
                  <a:lnTo>
                    <a:pt x="1234440" y="949569"/>
                  </a:lnTo>
                  <a:lnTo>
                    <a:pt x="1234440" y="0"/>
                  </a:lnTo>
                  <a:lnTo>
                    <a:pt x="1262135" y="0"/>
                  </a:lnTo>
                  <a:lnTo>
                    <a:pt x="1452049" y="474784"/>
                  </a:lnTo>
                  <a:close/>
                  <a:moveTo>
                    <a:pt x="0" y="0"/>
                  </a:moveTo>
                  <a:lnTo>
                    <a:pt x="94956" y="0"/>
                  </a:lnTo>
                  <a:lnTo>
                    <a:pt x="94956" y="949569"/>
                  </a:lnTo>
                  <a:lnTo>
                    <a:pt x="0" y="949569"/>
                  </a:lnTo>
                  <a:lnTo>
                    <a:pt x="0" y="474784"/>
                  </a:lnTo>
                  <a:close/>
                </a:path>
              </a:pathLst>
            </a:custGeom>
            <a:solidFill>
              <a:srgbClr val="DCE9FF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379827" y="1994095"/>
              <a:ext cx="1448093" cy="949569"/>
            </a:xfrm>
            <a:custGeom>
              <a:avLst/>
              <a:gdLst/>
              <a:ahLst/>
              <a:cxnLst/>
              <a:rect l="0" t="0" r="0" b="0"/>
              <a:pathLst>
                <a:path w="1448093" h="949569">
                  <a:moveTo>
                    <a:pt x="94956" y="0"/>
                  </a:moveTo>
                  <a:lnTo>
                    <a:pt x="1234440" y="0"/>
                  </a:lnTo>
                  <a:moveTo>
                    <a:pt x="1230483" y="0"/>
                  </a:moveTo>
                  <a:lnTo>
                    <a:pt x="1258179" y="0"/>
                  </a:lnTo>
                  <a:lnTo>
                    <a:pt x="1448093" y="474784"/>
                  </a:lnTo>
                  <a:lnTo>
                    <a:pt x="1258179" y="949569"/>
                  </a:lnTo>
                  <a:lnTo>
                    <a:pt x="1230483" y="949569"/>
                  </a:lnTo>
                  <a:moveTo>
                    <a:pt x="94956" y="949569"/>
                  </a:moveTo>
                  <a:lnTo>
                    <a:pt x="1234440" y="949569"/>
                  </a:lnTo>
                  <a:moveTo>
                    <a:pt x="94956" y="949569"/>
                  </a:moveTo>
                  <a:lnTo>
                    <a:pt x="0" y="949569"/>
                  </a:lnTo>
                  <a:lnTo>
                    <a:pt x="0" y="0"/>
                  </a:lnTo>
                  <a:lnTo>
                    <a:pt x="94956" y="0"/>
                  </a:lnTo>
                </a:path>
              </a:pathLst>
            </a:custGeom>
            <a:noFill/>
            <a:ln w="11869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136750" y="2168051"/>
            <a:ext cx="1626137" cy="949569"/>
            <a:chOff x="1740876" y="1994095"/>
            <a:chExt cx="1626137" cy="949569"/>
          </a:xfrm>
        </p:grpSpPr>
        <p:sp>
          <p:nvSpPr>
            <p:cNvPr id="5" name="Rounded Rectangle 4"/>
            <p:cNvSpPr/>
            <p:nvPr/>
          </p:nvSpPr>
          <p:spPr>
            <a:xfrm>
              <a:off x="1740876" y="1994095"/>
              <a:ext cx="1626137" cy="949569"/>
            </a:xfrm>
            <a:custGeom>
              <a:avLst/>
              <a:gdLst/>
              <a:ahLst/>
              <a:cxnLst/>
              <a:rect l="0" t="0" r="0" b="0"/>
              <a:pathLst>
                <a:path w="1626137" h="949569">
                  <a:moveTo>
                    <a:pt x="1408527" y="949569"/>
                  </a:moveTo>
                  <a:lnTo>
                    <a:pt x="269044" y="949569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949569"/>
                  </a:moveTo>
                  <a:lnTo>
                    <a:pt x="1408527" y="949569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474784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949569"/>
                  </a:lnTo>
                  <a:lnTo>
                    <a:pt x="0" y="949569"/>
                  </a:lnTo>
                  <a:lnTo>
                    <a:pt x="189913" y="474784"/>
                  </a:lnTo>
                  <a:close/>
                </a:path>
              </a:pathLst>
            </a:custGeom>
            <a:solidFill>
              <a:srgbClr val="C8FFE5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740876" y="1994095"/>
              <a:ext cx="1622180" cy="949569"/>
            </a:xfrm>
            <a:custGeom>
              <a:avLst/>
              <a:gdLst/>
              <a:ahLst/>
              <a:cxnLst/>
              <a:rect l="0" t="0" r="0" b="0"/>
              <a:pathLst>
                <a:path w="1622180" h="949569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474784"/>
                  </a:lnTo>
                  <a:lnTo>
                    <a:pt x="1432266" y="949569"/>
                  </a:lnTo>
                  <a:lnTo>
                    <a:pt x="1404571" y="949569"/>
                  </a:lnTo>
                  <a:moveTo>
                    <a:pt x="1408527" y="949569"/>
                  </a:moveTo>
                  <a:lnTo>
                    <a:pt x="269044" y="949569"/>
                  </a:lnTo>
                  <a:moveTo>
                    <a:pt x="269044" y="949569"/>
                  </a:moveTo>
                  <a:lnTo>
                    <a:pt x="0" y="949569"/>
                  </a:lnTo>
                  <a:lnTo>
                    <a:pt x="189913" y="474784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671887" y="2168051"/>
            <a:ext cx="1626137" cy="949569"/>
            <a:chOff x="3276013" y="1994095"/>
            <a:chExt cx="1626137" cy="949569"/>
          </a:xfrm>
        </p:grpSpPr>
        <p:sp>
          <p:nvSpPr>
            <p:cNvPr id="8" name="Rounded Rectangle 7"/>
            <p:cNvSpPr/>
            <p:nvPr/>
          </p:nvSpPr>
          <p:spPr>
            <a:xfrm>
              <a:off x="3276013" y="1994095"/>
              <a:ext cx="1626137" cy="949569"/>
            </a:xfrm>
            <a:custGeom>
              <a:avLst/>
              <a:gdLst/>
              <a:ahLst/>
              <a:cxnLst/>
              <a:rect l="0" t="0" r="0" b="0"/>
              <a:pathLst>
                <a:path w="1626137" h="949569">
                  <a:moveTo>
                    <a:pt x="1408527" y="949569"/>
                  </a:moveTo>
                  <a:lnTo>
                    <a:pt x="269044" y="949569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949569"/>
                  </a:moveTo>
                  <a:lnTo>
                    <a:pt x="1408527" y="949569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474784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949569"/>
                  </a:lnTo>
                  <a:lnTo>
                    <a:pt x="0" y="949569"/>
                  </a:lnTo>
                  <a:lnTo>
                    <a:pt x="189913" y="474784"/>
                  </a:lnTo>
                  <a:close/>
                </a:path>
              </a:pathLst>
            </a:custGeom>
            <a:solidFill>
              <a:srgbClr val="D1F4FF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276013" y="1994095"/>
              <a:ext cx="1622180" cy="949569"/>
            </a:xfrm>
            <a:custGeom>
              <a:avLst/>
              <a:gdLst/>
              <a:ahLst/>
              <a:cxnLst/>
              <a:rect l="0" t="0" r="0" b="0"/>
              <a:pathLst>
                <a:path w="1622180" h="949569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474784"/>
                  </a:lnTo>
                  <a:lnTo>
                    <a:pt x="1432266" y="949569"/>
                  </a:lnTo>
                  <a:lnTo>
                    <a:pt x="1404571" y="949569"/>
                  </a:lnTo>
                  <a:moveTo>
                    <a:pt x="1408527" y="949569"/>
                  </a:moveTo>
                  <a:lnTo>
                    <a:pt x="269044" y="949569"/>
                  </a:lnTo>
                  <a:moveTo>
                    <a:pt x="269044" y="949569"/>
                  </a:moveTo>
                  <a:lnTo>
                    <a:pt x="0" y="949569"/>
                  </a:lnTo>
                  <a:lnTo>
                    <a:pt x="189913" y="474784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207024" y="2168051"/>
            <a:ext cx="1626137" cy="949569"/>
            <a:chOff x="4811150" y="1994095"/>
            <a:chExt cx="1626137" cy="949569"/>
          </a:xfrm>
        </p:grpSpPr>
        <p:sp>
          <p:nvSpPr>
            <p:cNvPr id="11" name="Rounded Rectangle 10"/>
            <p:cNvSpPr/>
            <p:nvPr/>
          </p:nvSpPr>
          <p:spPr>
            <a:xfrm>
              <a:off x="4811150" y="1994095"/>
              <a:ext cx="1626137" cy="949569"/>
            </a:xfrm>
            <a:custGeom>
              <a:avLst/>
              <a:gdLst/>
              <a:ahLst/>
              <a:cxnLst/>
              <a:rect l="0" t="0" r="0" b="0"/>
              <a:pathLst>
                <a:path w="1626137" h="949569">
                  <a:moveTo>
                    <a:pt x="1408527" y="949569"/>
                  </a:moveTo>
                  <a:lnTo>
                    <a:pt x="269044" y="949569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949569"/>
                  </a:moveTo>
                  <a:lnTo>
                    <a:pt x="1408527" y="949569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474784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949569"/>
                  </a:lnTo>
                  <a:lnTo>
                    <a:pt x="0" y="949569"/>
                  </a:lnTo>
                  <a:lnTo>
                    <a:pt x="189913" y="474784"/>
                  </a:lnTo>
                  <a:close/>
                </a:path>
              </a:pathLst>
            </a:custGeom>
            <a:solidFill>
              <a:srgbClr val="E9FFB9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811150" y="1994095"/>
              <a:ext cx="1622180" cy="949569"/>
            </a:xfrm>
            <a:custGeom>
              <a:avLst/>
              <a:gdLst/>
              <a:ahLst/>
              <a:cxnLst/>
              <a:rect l="0" t="0" r="0" b="0"/>
              <a:pathLst>
                <a:path w="1622180" h="949569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474784"/>
                  </a:lnTo>
                  <a:lnTo>
                    <a:pt x="1432266" y="949569"/>
                  </a:lnTo>
                  <a:lnTo>
                    <a:pt x="1404571" y="949569"/>
                  </a:lnTo>
                  <a:moveTo>
                    <a:pt x="1408527" y="949569"/>
                  </a:moveTo>
                  <a:lnTo>
                    <a:pt x="269044" y="949569"/>
                  </a:lnTo>
                  <a:moveTo>
                    <a:pt x="269044" y="949569"/>
                  </a:moveTo>
                  <a:lnTo>
                    <a:pt x="0" y="949569"/>
                  </a:lnTo>
                  <a:lnTo>
                    <a:pt x="189913" y="474784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742161" y="2168051"/>
            <a:ext cx="1626137" cy="949569"/>
            <a:chOff x="6346287" y="1994095"/>
            <a:chExt cx="1626137" cy="949569"/>
          </a:xfrm>
        </p:grpSpPr>
        <p:sp>
          <p:nvSpPr>
            <p:cNvPr id="14" name="Rounded Rectangle 13"/>
            <p:cNvSpPr/>
            <p:nvPr/>
          </p:nvSpPr>
          <p:spPr>
            <a:xfrm>
              <a:off x="6346287" y="1994095"/>
              <a:ext cx="1626137" cy="949569"/>
            </a:xfrm>
            <a:custGeom>
              <a:avLst/>
              <a:gdLst/>
              <a:ahLst/>
              <a:cxnLst/>
              <a:rect l="0" t="0" r="0" b="0"/>
              <a:pathLst>
                <a:path w="1626137" h="949569">
                  <a:moveTo>
                    <a:pt x="1408527" y="949569"/>
                  </a:moveTo>
                  <a:lnTo>
                    <a:pt x="269044" y="949569"/>
                  </a:lnTo>
                  <a:lnTo>
                    <a:pt x="269044" y="0"/>
                  </a:lnTo>
                  <a:lnTo>
                    <a:pt x="1408527" y="0"/>
                  </a:lnTo>
                  <a:close/>
                  <a:moveTo>
                    <a:pt x="1436223" y="949569"/>
                  </a:moveTo>
                  <a:lnTo>
                    <a:pt x="1408527" y="949569"/>
                  </a:lnTo>
                  <a:lnTo>
                    <a:pt x="1408527" y="0"/>
                  </a:lnTo>
                  <a:lnTo>
                    <a:pt x="1436223" y="0"/>
                  </a:lnTo>
                  <a:lnTo>
                    <a:pt x="1626137" y="474784"/>
                  </a:lnTo>
                  <a:close/>
                  <a:moveTo>
                    <a:pt x="0" y="0"/>
                  </a:moveTo>
                  <a:lnTo>
                    <a:pt x="269044" y="0"/>
                  </a:lnTo>
                  <a:lnTo>
                    <a:pt x="269044" y="949569"/>
                  </a:lnTo>
                  <a:lnTo>
                    <a:pt x="0" y="949569"/>
                  </a:lnTo>
                  <a:lnTo>
                    <a:pt x="189913" y="474784"/>
                  </a:lnTo>
                  <a:close/>
                </a:path>
              </a:pathLst>
            </a:custGeom>
            <a:solidFill>
              <a:srgbClr val="FFF8B6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6346287" y="1994095"/>
              <a:ext cx="1622180" cy="949569"/>
            </a:xfrm>
            <a:custGeom>
              <a:avLst/>
              <a:gdLst/>
              <a:ahLst/>
              <a:cxnLst/>
              <a:rect l="0" t="0" r="0" b="0"/>
              <a:pathLst>
                <a:path w="1622180" h="949569">
                  <a:moveTo>
                    <a:pt x="1408527" y="0"/>
                  </a:moveTo>
                  <a:lnTo>
                    <a:pt x="269044" y="0"/>
                  </a:lnTo>
                  <a:moveTo>
                    <a:pt x="1404571" y="0"/>
                  </a:moveTo>
                  <a:lnTo>
                    <a:pt x="1432266" y="0"/>
                  </a:lnTo>
                  <a:lnTo>
                    <a:pt x="1622180" y="474784"/>
                  </a:lnTo>
                  <a:lnTo>
                    <a:pt x="1432266" y="949569"/>
                  </a:lnTo>
                  <a:lnTo>
                    <a:pt x="1404571" y="949569"/>
                  </a:lnTo>
                  <a:moveTo>
                    <a:pt x="1408527" y="949569"/>
                  </a:moveTo>
                  <a:lnTo>
                    <a:pt x="269044" y="949569"/>
                  </a:lnTo>
                  <a:moveTo>
                    <a:pt x="269044" y="949569"/>
                  </a:moveTo>
                  <a:lnTo>
                    <a:pt x="0" y="949569"/>
                  </a:lnTo>
                  <a:lnTo>
                    <a:pt x="189913" y="474784"/>
                  </a:lnTo>
                  <a:lnTo>
                    <a:pt x="0" y="0"/>
                  </a:lnTo>
                  <a:lnTo>
                    <a:pt x="269044" y="0"/>
                  </a:lnTo>
                </a:path>
              </a:pathLst>
            </a:custGeom>
            <a:noFill/>
            <a:ln w="11869">
              <a:solidFill>
                <a:srgbClr val="FFFFFF"/>
              </a:solidFill>
            </a:ln>
          </p:spPr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1257608" y="1693218"/>
            <a:ext cx="372262" cy="379875"/>
          </a:xfrm>
          <a:custGeom>
            <a:avLst/>
            <a:gdLst/>
            <a:ahLst/>
            <a:cxnLst/>
            <a:rect l="0" t="0" r="0" b="0"/>
            <a:pathLst>
              <a:path w="372262" h="379875">
                <a:moveTo>
                  <a:pt x="244308" y="1899"/>
                </a:moveTo>
                <a:cubicBezTo>
                  <a:pt x="246880" y="105"/>
                  <a:pt x="250270" y="0"/>
                  <a:pt x="252949" y="1630"/>
                </a:cubicBezTo>
                <a:lnTo>
                  <a:pt x="281436" y="19039"/>
                </a:lnTo>
                <a:cubicBezTo>
                  <a:pt x="285145" y="21305"/>
                  <a:pt x="286332" y="26138"/>
                  <a:pt x="284095" y="29864"/>
                </a:cubicBezTo>
                <a:lnTo>
                  <a:pt x="265103" y="61516"/>
                </a:lnTo>
                <a:cubicBezTo>
                  <a:pt x="263417" y="64332"/>
                  <a:pt x="260167" y="65814"/>
                  <a:pt x="256935" y="65241"/>
                </a:cubicBezTo>
                <a:cubicBezTo>
                  <a:pt x="253703" y="64669"/>
                  <a:pt x="251160" y="62160"/>
                  <a:pt x="250543" y="58937"/>
                </a:cubicBezTo>
                <a:lnTo>
                  <a:pt x="248486" y="48286"/>
                </a:lnTo>
                <a:cubicBezTo>
                  <a:pt x="240573" y="52242"/>
                  <a:pt x="233641" y="57797"/>
                  <a:pt x="228102" y="64587"/>
                </a:cubicBezTo>
                <a:cubicBezTo>
                  <a:pt x="247790" y="81267"/>
                  <a:pt x="273365" y="90684"/>
                  <a:pt x="302627" y="90684"/>
                </a:cubicBezTo>
                <a:cubicBezTo>
                  <a:pt x="315589" y="90684"/>
                  <a:pt x="327205" y="89054"/>
                  <a:pt x="337730" y="85461"/>
                </a:cubicBezTo>
                <a:cubicBezTo>
                  <a:pt x="334088" y="73636"/>
                  <a:pt x="326783" y="63272"/>
                  <a:pt x="316871" y="55866"/>
                </a:cubicBezTo>
                <a:cubicBezTo>
                  <a:pt x="309878" y="50622"/>
                  <a:pt x="308461" y="40702"/>
                  <a:pt x="313706" y="33710"/>
                </a:cubicBezTo>
                <a:cubicBezTo>
                  <a:pt x="318950" y="26717"/>
                  <a:pt x="328870" y="25300"/>
                  <a:pt x="335862" y="30545"/>
                </a:cubicBezTo>
                <a:cubicBezTo>
                  <a:pt x="358968" y="47874"/>
                  <a:pt x="372262" y="74795"/>
                  <a:pt x="372262" y="104928"/>
                </a:cubicBezTo>
                <a:cubicBezTo>
                  <a:pt x="372262" y="157977"/>
                  <a:pt x="330355" y="199884"/>
                  <a:pt x="277305" y="199884"/>
                </a:cubicBezTo>
                <a:cubicBezTo>
                  <a:pt x="224240" y="199884"/>
                  <a:pt x="182348" y="157977"/>
                  <a:pt x="182348" y="104928"/>
                </a:cubicBezTo>
                <a:cubicBezTo>
                  <a:pt x="182348" y="64349"/>
                  <a:pt x="206879" y="30196"/>
                  <a:pt x="242330" y="16444"/>
                </a:cubicBezTo>
                <a:lnTo>
                  <a:pt x="241032" y="9891"/>
                </a:lnTo>
                <a:cubicBezTo>
                  <a:pt x="240442" y="6817"/>
                  <a:pt x="241720" y="3684"/>
                  <a:pt x="244292" y="1899"/>
                </a:cubicBezTo>
                <a:close/>
                <a:moveTo>
                  <a:pt x="339312" y="118016"/>
                </a:moveTo>
                <a:cubicBezTo>
                  <a:pt x="327316" y="121005"/>
                  <a:pt x="314990" y="122462"/>
                  <a:pt x="302627" y="122352"/>
                </a:cubicBezTo>
                <a:cubicBezTo>
                  <a:pt x="269551" y="122352"/>
                  <a:pt x="239323" y="112540"/>
                  <a:pt x="214824" y="94435"/>
                </a:cubicBezTo>
                <a:cubicBezTo>
                  <a:pt x="214273" y="97905"/>
                  <a:pt x="213998" y="101414"/>
                  <a:pt x="214001" y="104928"/>
                </a:cubicBezTo>
                <a:cubicBezTo>
                  <a:pt x="214001" y="140505"/>
                  <a:pt x="241728" y="168232"/>
                  <a:pt x="277305" y="168232"/>
                </a:cubicBezTo>
                <a:cubicBezTo>
                  <a:pt x="308372" y="168232"/>
                  <a:pt x="333472" y="147073"/>
                  <a:pt x="339312" y="118016"/>
                </a:cubicBezTo>
                <a:close/>
                <a:moveTo>
                  <a:pt x="182380" y="169926"/>
                </a:moveTo>
                <a:cubicBezTo>
                  <a:pt x="192782" y="185196"/>
                  <a:pt x="206755" y="197697"/>
                  <a:pt x="223085" y="206342"/>
                </a:cubicBezTo>
                <a:cubicBezTo>
                  <a:pt x="224652" y="209918"/>
                  <a:pt x="226361" y="212909"/>
                  <a:pt x="228102" y="215331"/>
                </a:cubicBezTo>
                <a:cubicBezTo>
                  <a:pt x="233179" y="222446"/>
                  <a:pt x="231527" y="232329"/>
                  <a:pt x="224413" y="237407"/>
                </a:cubicBezTo>
                <a:cubicBezTo>
                  <a:pt x="217299" y="242484"/>
                  <a:pt x="207416" y="240834"/>
                  <a:pt x="202337" y="233721"/>
                </a:cubicBezTo>
                <a:cubicBezTo>
                  <a:pt x="197382" y="226650"/>
                  <a:pt x="193524" y="218870"/>
                  <a:pt x="190895" y="210646"/>
                </a:cubicBezTo>
                <a:cubicBezTo>
                  <a:pt x="177076" y="225283"/>
                  <a:pt x="157816" y="233549"/>
                  <a:pt x="137687" y="233483"/>
                </a:cubicBezTo>
                <a:cubicBezTo>
                  <a:pt x="116335" y="233555"/>
                  <a:pt x="96027" y="224252"/>
                  <a:pt x="82137" y="208035"/>
                </a:cubicBezTo>
                <a:cubicBezTo>
                  <a:pt x="79481" y="217213"/>
                  <a:pt x="75331" y="225890"/>
                  <a:pt x="69856" y="233721"/>
                </a:cubicBezTo>
                <a:cubicBezTo>
                  <a:pt x="64691" y="240575"/>
                  <a:pt x="55004" y="242063"/>
                  <a:pt x="48019" y="237074"/>
                </a:cubicBezTo>
                <a:cubicBezTo>
                  <a:pt x="41035" y="232086"/>
                  <a:pt x="39300" y="222440"/>
                  <a:pt x="44107" y="215331"/>
                </a:cubicBezTo>
                <a:cubicBezTo>
                  <a:pt x="49694" y="207497"/>
                  <a:pt x="55170" y="193870"/>
                  <a:pt x="55391" y="173645"/>
                </a:cubicBezTo>
                <a:lnTo>
                  <a:pt x="55391" y="173344"/>
                </a:lnTo>
                <a:lnTo>
                  <a:pt x="63304" y="173344"/>
                </a:lnTo>
                <a:cubicBezTo>
                  <a:pt x="90492" y="173362"/>
                  <a:pt x="116613" y="162766"/>
                  <a:pt x="136105" y="143812"/>
                </a:cubicBezTo>
                <a:cubicBezTo>
                  <a:pt x="148994" y="156396"/>
                  <a:pt x="164945" y="165398"/>
                  <a:pt x="182380" y="169925"/>
                </a:cubicBezTo>
                <a:close/>
                <a:moveTo>
                  <a:pt x="165699" y="77849"/>
                </a:moveTo>
                <a:cubicBezTo>
                  <a:pt x="163607" y="86723"/>
                  <a:pt x="162555" y="95810"/>
                  <a:pt x="162566" y="104928"/>
                </a:cubicBezTo>
                <a:cubicBezTo>
                  <a:pt x="162566" y="120643"/>
                  <a:pt x="165620" y="135567"/>
                  <a:pt x="171191" y="149130"/>
                </a:cubicBezTo>
                <a:cubicBezTo>
                  <a:pt x="160036" y="143958"/>
                  <a:pt x="150130" y="136438"/>
                  <a:pt x="142150" y="127084"/>
                </a:cubicBezTo>
                <a:cubicBezTo>
                  <a:pt x="140646" y="125304"/>
                  <a:pt x="138435" y="124277"/>
                  <a:pt x="136104" y="124277"/>
                </a:cubicBezTo>
                <a:cubicBezTo>
                  <a:pt x="133774" y="124277"/>
                  <a:pt x="131562" y="125304"/>
                  <a:pt x="130059" y="127084"/>
                </a:cubicBezTo>
                <a:cubicBezTo>
                  <a:pt x="114185" y="145854"/>
                  <a:pt x="89496" y="157518"/>
                  <a:pt x="63304" y="157518"/>
                </a:cubicBezTo>
                <a:lnTo>
                  <a:pt x="55391" y="157518"/>
                </a:lnTo>
                <a:lnTo>
                  <a:pt x="55391" y="152770"/>
                </a:lnTo>
                <a:cubicBezTo>
                  <a:pt x="55391" y="108837"/>
                  <a:pt x="92171" y="72057"/>
                  <a:pt x="136104" y="72057"/>
                </a:cubicBezTo>
                <a:cubicBezTo>
                  <a:pt x="146502" y="72057"/>
                  <a:pt x="156504" y="74114"/>
                  <a:pt x="165699" y="77849"/>
                </a:cubicBezTo>
                <a:close/>
                <a:moveTo>
                  <a:pt x="19940" y="318343"/>
                </a:moveTo>
                <a:cubicBezTo>
                  <a:pt x="41812" y="277987"/>
                  <a:pt x="85524" y="249310"/>
                  <a:pt x="134522" y="249310"/>
                </a:cubicBezTo>
                <a:cubicBezTo>
                  <a:pt x="185150" y="249310"/>
                  <a:pt x="227263" y="278034"/>
                  <a:pt x="249103" y="318343"/>
                </a:cubicBezTo>
                <a:cubicBezTo>
                  <a:pt x="250431" y="320796"/>
                  <a:pt x="250369" y="323767"/>
                  <a:pt x="248941" y="326162"/>
                </a:cubicBezTo>
                <a:cubicBezTo>
                  <a:pt x="247513" y="328558"/>
                  <a:pt x="244929" y="330025"/>
                  <a:pt x="242140" y="330023"/>
                </a:cubicBezTo>
                <a:lnTo>
                  <a:pt x="26904" y="330023"/>
                </a:lnTo>
                <a:cubicBezTo>
                  <a:pt x="24115" y="330024"/>
                  <a:pt x="21531" y="328558"/>
                  <a:pt x="20103" y="326162"/>
                </a:cubicBezTo>
                <a:cubicBezTo>
                  <a:pt x="18675" y="323767"/>
                  <a:pt x="18613" y="320796"/>
                  <a:pt x="19940" y="318343"/>
                </a:cubicBezTo>
                <a:close/>
                <a:moveTo>
                  <a:pt x="253218" y="348223"/>
                </a:moveTo>
                <a:cubicBezTo>
                  <a:pt x="261959" y="348223"/>
                  <a:pt x="269044" y="355309"/>
                  <a:pt x="269044" y="364049"/>
                </a:cubicBezTo>
                <a:cubicBezTo>
                  <a:pt x="269044" y="372790"/>
                  <a:pt x="261959" y="379875"/>
                  <a:pt x="253218" y="379875"/>
                </a:cubicBezTo>
                <a:lnTo>
                  <a:pt x="15826" y="379875"/>
                </a:lnTo>
                <a:cubicBezTo>
                  <a:pt x="7085" y="379875"/>
                  <a:pt x="0" y="372790"/>
                  <a:pt x="0" y="364049"/>
                </a:cubicBezTo>
                <a:cubicBezTo>
                  <a:pt x="0" y="355309"/>
                  <a:pt x="7085" y="348223"/>
                  <a:pt x="15826" y="348223"/>
                </a:cubicBezTo>
                <a:close/>
              </a:path>
            </a:pathLst>
          </a:custGeom>
          <a:solidFill>
            <a:srgbClr val="4E88E7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ounded Rectangle 17"/>
          <p:cNvSpPr/>
          <p:nvPr/>
        </p:nvSpPr>
        <p:spPr>
          <a:xfrm>
            <a:off x="2794280" y="1693218"/>
            <a:ext cx="370727" cy="379875"/>
          </a:xfrm>
          <a:custGeom>
            <a:avLst/>
            <a:gdLst/>
            <a:ahLst/>
            <a:cxnLst/>
            <a:rect l="0" t="0" r="0" b="0"/>
            <a:pathLst>
              <a:path w="370727" h="379875">
                <a:moveTo>
                  <a:pt x="242773" y="1899"/>
                </a:moveTo>
                <a:cubicBezTo>
                  <a:pt x="245345" y="105"/>
                  <a:pt x="248735" y="0"/>
                  <a:pt x="251414" y="1630"/>
                </a:cubicBezTo>
                <a:lnTo>
                  <a:pt x="279901" y="19039"/>
                </a:lnTo>
                <a:cubicBezTo>
                  <a:pt x="283609" y="21305"/>
                  <a:pt x="284796" y="26138"/>
                  <a:pt x="282560" y="29864"/>
                </a:cubicBezTo>
                <a:lnTo>
                  <a:pt x="263568" y="61516"/>
                </a:lnTo>
                <a:cubicBezTo>
                  <a:pt x="261881" y="64332"/>
                  <a:pt x="258632" y="65814"/>
                  <a:pt x="255400" y="65241"/>
                </a:cubicBezTo>
                <a:cubicBezTo>
                  <a:pt x="252168" y="64669"/>
                  <a:pt x="249625" y="62160"/>
                  <a:pt x="249008" y="58937"/>
                </a:cubicBezTo>
                <a:lnTo>
                  <a:pt x="246951" y="48286"/>
                </a:lnTo>
                <a:cubicBezTo>
                  <a:pt x="239038" y="52242"/>
                  <a:pt x="232106" y="57797"/>
                  <a:pt x="226567" y="64587"/>
                </a:cubicBezTo>
                <a:cubicBezTo>
                  <a:pt x="246254" y="81267"/>
                  <a:pt x="271830" y="90684"/>
                  <a:pt x="301092" y="90684"/>
                </a:cubicBezTo>
                <a:cubicBezTo>
                  <a:pt x="314054" y="90684"/>
                  <a:pt x="325670" y="89054"/>
                  <a:pt x="336194" y="85461"/>
                </a:cubicBezTo>
                <a:cubicBezTo>
                  <a:pt x="332552" y="73636"/>
                  <a:pt x="325248" y="63272"/>
                  <a:pt x="315336" y="55866"/>
                </a:cubicBezTo>
                <a:cubicBezTo>
                  <a:pt x="308343" y="50622"/>
                  <a:pt x="306926" y="40702"/>
                  <a:pt x="312170" y="33710"/>
                </a:cubicBezTo>
                <a:cubicBezTo>
                  <a:pt x="317415" y="26717"/>
                  <a:pt x="327335" y="25300"/>
                  <a:pt x="334327" y="30545"/>
                </a:cubicBezTo>
                <a:cubicBezTo>
                  <a:pt x="357433" y="47874"/>
                  <a:pt x="370727" y="74795"/>
                  <a:pt x="370727" y="104928"/>
                </a:cubicBezTo>
                <a:cubicBezTo>
                  <a:pt x="370727" y="157977"/>
                  <a:pt x="328819" y="199884"/>
                  <a:pt x="275770" y="199884"/>
                </a:cubicBezTo>
                <a:cubicBezTo>
                  <a:pt x="222705" y="199884"/>
                  <a:pt x="180813" y="157977"/>
                  <a:pt x="180813" y="104928"/>
                </a:cubicBezTo>
                <a:cubicBezTo>
                  <a:pt x="180813" y="64349"/>
                  <a:pt x="205344" y="30196"/>
                  <a:pt x="240794" y="16444"/>
                </a:cubicBezTo>
                <a:lnTo>
                  <a:pt x="239497" y="9891"/>
                </a:lnTo>
                <a:cubicBezTo>
                  <a:pt x="238907" y="6817"/>
                  <a:pt x="240185" y="3684"/>
                  <a:pt x="242757" y="1899"/>
                </a:cubicBezTo>
                <a:close/>
                <a:moveTo>
                  <a:pt x="337777" y="118016"/>
                </a:moveTo>
                <a:cubicBezTo>
                  <a:pt x="325781" y="121005"/>
                  <a:pt x="313455" y="122462"/>
                  <a:pt x="301092" y="122352"/>
                </a:cubicBezTo>
                <a:cubicBezTo>
                  <a:pt x="268015" y="122352"/>
                  <a:pt x="237787" y="112540"/>
                  <a:pt x="213289" y="94435"/>
                </a:cubicBezTo>
                <a:cubicBezTo>
                  <a:pt x="212738" y="97905"/>
                  <a:pt x="212463" y="101414"/>
                  <a:pt x="212466" y="104928"/>
                </a:cubicBezTo>
                <a:cubicBezTo>
                  <a:pt x="212466" y="140505"/>
                  <a:pt x="240193" y="168232"/>
                  <a:pt x="275770" y="168232"/>
                </a:cubicBezTo>
                <a:cubicBezTo>
                  <a:pt x="306837" y="168232"/>
                  <a:pt x="331937" y="147073"/>
                  <a:pt x="337777" y="118016"/>
                </a:cubicBezTo>
                <a:close/>
                <a:moveTo>
                  <a:pt x="184232" y="174642"/>
                </a:moveTo>
                <a:cubicBezTo>
                  <a:pt x="189138" y="181099"/>
                  <a:pt x="194709" y="187018"/>
                  <a:pt x="200865" y="192272"/>
                </a:cubicBezTo>
                <a:cubicBezTo>
                  <a:pt x="185018" y="227204"/>
                  <a:pt x="144789" y="243851"/>
                  <a:pt x="108892" y="230333"/>
                </a:cubicBezTo>
                <a:cubicBezTo>
                  <a:pt x="72994" y="216814"/>
                  <a:pt x="53740" y="177766"/>
                  <a:pt x="64871" y="141059"/>
                </a:cubicBezTo>
                <a:cubicBezTo>
                  <a:pt x="89227" y="163817"/>
                  <a:pt x="122257" y="177142"/>
                  <a:pt x="157834" y="177142"/>
                </a:cubicBezTo>
                <a:cubicBezTo>
                  <a:pt x="166981" y="177142"/>
                  <a:pt x="175796" y="176319"/>
                  <a:pt x="184232" y="174658"/>
                </a:cubicBezTo>
                <a:close/>
                <a:moveTo>
                  <a:pt x="161474" y="94609"/>
                </a:moveTo>
                <a:cubicBezTo>
                  <a:pt x="161177" y="98040"/>
                  <a:pt x="161030" y="101483"/>
                  <a:pt x="161031" y="104928"/>
                </a:cubicBezTo>
                <a:cubicBezTo>
                  <a:pt x="161031" y="123523"/>
                  <a:pt x="165304" y="140995"/>
                  <a:pt x="172964" y="156426"/>
                </a:cubicBezTo>
                <a:cubicBezTo>
                  <a:pt x="167944" y="157046"/>
                  <a:pt x="162891" y="157352"/>
                  <a:pt x="157834" y="157344"/>
                </a:cubicBezTo>
                <a:cubicBezTo>
                  <a:pt x="124884" y="157344"/>
                  <a:pt x="94767" y="144081"/>
                  <a:pt x="73813" y="122083"/>
                </a:cubicBezTo>
                <a:cubicBezTo>
                  <a:pt x="87287" y="101705"/>
                  <a:pt x="110092" y="89453"/>
                  <a:pt x="134522" y="89465"/>
                </a:cubicBezTo>
                <a:cubicBezTo>
                  <a:pt x="144049" y="89465"/>
                  <a:pt x="153133" y="91285"/>
                  <a:pt x="161474" y="94609"/>
                </a:cubicBezTo>
                <a:close/>
                <a:moveTo>
                  <a:pt x="253218" y="348223"/>
                </a:moveTo>
                <a:cubicBezTo>
                  <a:pt x="261959" y="348223"/>
                  <a:pt x="269044" y="355309"/>
                  <a:pt x="269044" y="364049"/>
                </a:cubicBezTo>
                <a:cubicBezTo>
                  <a:pt x="269044" y="372790"/>
                  <a:pt x="261959" y="379875"/>
                  <a:pt x="253218" y="379875"/>
                </a:cubicBezTo>
                <a:lnTo>
                  <a:pt x="15826" y="379875"/>
                </a:lnTo>
                <a:cubicBezTo>
                  <a:pt x="7085" y="379875"/>
                  <a:pt x="0" y="372790"/>
                  <a:pt x="0" y="364049"/>
                </a:cubicBezTo>
                <a:cubicBezTo>
                  <a:pt x="0" y="355309"/>
                  <a:pt x="7085" y="348223"/>
                  <a:pt x="15826" y="348223"/>
                </a:cubicBezTo>
                <a:close/>
                <a:moveTo>
                  <a:pt x="249151" y="315178"/>
                </a:moveTo>
                <a:cubicBezTo>
                  <a:pt x="250478" y="317631"/>
                  <a:pt x="250416" y="320601"/>
                  <a:pt x="248988" y="322997"/>
                </a:cubicBezTo>
                <a:cubicBezTo>
                  <a:pt x="247560" y="325392"/>
                  <a:pt x="244976" y="326859"/>
                  <a:pt x="242187" y="326858"/>
                </a:cubicBezTo>
                <a:lnTo>
                  <a:pt x="28534" y="326858"/>
                </a:lnTo>
                <a:cubicBezTo>
                  <a:pt x="25745" y="326859"/>
                  <a:pt x="23161" y="325393"/>
                  <a:pt x="21733" y="322997"/>
                </a:cubicBezTo>
                <a:cubicBezTo>
                  <a:pt x="20305" y="320601"/>
                  <a:pt x="20243" y="317631"/>
                  <a:pt x="21571" y="315178"/>
                </a:cubicBezTo>
                <a:cubicBezTo>
                  <a:pt x="43442" y="274805"/>
                  <a:pt x="87170" y="246144"/>
                  <a:pt x="136152" y="246144"/>
                </a:cubicBezTo>
                <a:cubicBezTo>
                  <a:pt x="185260" y="246144"/>
                  <a:pt x="227342" y="274916"/>
                  <a:pt x="249151" y="315178"/>
                </a:cubicBezTo>
                <a:close/>
              </a:path>
            </a:pathLst>
          </a:custGeom>
          <a:solidFill>
            <a:srgbClr val="3CC583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19" name="Rounded Rectangle 18"/>
          <p:cNvSpPr/>
          <p:nvPr/>
        </p:nvSpPr>
        <p:spPr>
          <a:xfrm>
            <a:off x="4320760" y="1693241"/>
            <a:ext cx="348200" cy="379853"/>
          </a:xfrm>
          <a:custGeom>
            <a:avLst/>
            <a:gdLst/>
            <a:ahLst/>
            <a:cxnLst/>
            <a:rect l="0" t="0" r="0" b="0"/>
            <a:pathLst>
              <a:path w="348200" h="379853">
                <a:moveTo>
                  <a:pt x="0" y="25"/>
                </a:moveTo>
                <a:moveTo>
                  <a:pt x="348175" y="110808"/>
                </a:moveTo>
                <a:lnTo>
                  <a:pt x="348175" y="340287"/>
                </a:lnTo>
                <a:cubicBezTo>
                  <a:pt x="348175" y="362139"/>
                  <a:pt x="330461" y="379853"/>
                  <a:pt x="308610" y="379853"/>
                </a:cubicBezTo>
                <a:lnTo>
                  <a:pt x="71217" y="379853"/>
                </a:lnTo>
                <a:cubicBezTo>
                  <a:pt x="49366" y="379853"/>
                  <a:pt x="31652" y="362139"/>
                  <a:pt x="31652" y="340287"/>
                </a:cubicBezTo>
                <a:lnTo>
                  <a:pt x="31652" y="39590"/>
                </a:lnTo>
                <a:cubicBezTo>
                  <a:pt x="31652" y="17739"/>
                  <a:pt x="49366" y="25"/>
                  <a:pt x="71217" y="25"/>
                </a:cubicBezTo>
                <a:lnTo>
                  <a:pt x="237392" y="25"/>
                </a:lnTo>
                <a:cubicBezTo>
                  <a:pt x="239490" y="0"/>
                  <a:pt x="241502" y="862"/>
                  <a:pt x="242931" y="2399"/>
                </a:cubicBezTo>
                <a:lnTo>
                  <a:pt x="345801" y="105269"/>
                </a:lnTo>
                <a:cubicBezTo>
                  <a:pt x="347338" y="106698"/>
                  <a:pt x="348200" y="108710"/>
                  <a:pt x="348175" y="110808"/>
                </a:cubicBezTo>
                <a:close/>
                <a:moveTo>
                  <a:pt x="321903" y="118721"/>
                </a:moveTo>
                <a:lnTo>
                  <a:pt x="229479" y="26296"/>
                </a:lnTo>
                <a:lnTo>
                  <a:pt x="229479" y="104478"/>
                </a:lnTo>
                <a:cubicBezTo>
                  <a:pt x="229479" y="112344"/>
                  <a:pt x="235856" y="118721"/>
                  <a:pt x="243722" y="118721"/>
                </a:cubicBezTo>
                <a:close/>
                <a:moveTo>
                  <a:pt x="265088" y="170156"/>
                </a:moveTo>
                <a:lnTo>
                  <a:pt x="114739" y="170156"/>
                </a:lnTo>
                <a:cubicBezTo>
                  <a:pt x="105999" y="170156"/>
                  <a:pt x="98913" y="177242"/>
                  <a:pt x="98913" y="185982"/>
                </a:cubicBezTo>
                <a:lnTo>
                  <a:pt x="98913" y="312592"/>
                </a:lnTo>
                <a:cubicBezTo>
                  <a:pt x="98913" y="321332"/>
                  <a:pt x="105999" y="328418"/>
                  <a:pt x="114739" y="328418"/>
                </a:cubicBezTo>
                <a:lnTo>
                  <a:pt x="265088" y="328418"/>
                </a:lnTo>
                <a:cubicBezTo>
                  <a:pt x="273828" y="328418"/>
                  <a:pt x="280914" y="321332"/>
                  <a:pt x="280914" y="312592"/>
                </a:cubicBezTo>
                <a:lnTo>
                  <a:pt x="280914" y="185982"/>
                </a:lnTo>
                <a:cubicBezTo>
                  <a:pt x="280914" y="177242"/>
                  <a:pt x="273828" y="170156"/>
                  <a:pt x="265088" y="170156"/>
                </a:cubicBezTo>
                <a:close/>
                <a:moveTo>
                  <a:pt x="122652" y="218584"/>
                </a:moveTo>
                <a:lnTo>
                  <a:pt x="257649" y="218584"/>
                </a:lnTo>
                <a:lnTo>
                  <a:pt x="257649" y="281889"/>
                </a:lnTo>
                <a:lnTo>
                  <a:pt x="122652" y="281889"/>
                </a:lnTo>
                <a:close/>
              </a:path>
            </a:pathLst>
          </a:custGeom>
          <a:solidFill>
            <a:srgbClr val="1EABDA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ounded Rectangle 19"/>
          <p:cNvSpPr/>
          <p:nvPr/>
        </p:nvSpPr>
        <p:spPr>
          <a:xfrm>
            <a:off x="5857036" y="1717828"/>
            <a:ext cx="375966" cy="330719"/>
          </a:xfrm>
          <a:custGeom>
            <a:avLst/>
            <a:gdLst/>
            <a:ahLst/>
            <a:cxnLst/>
            <a:rect l="0" t="0" r="0" b="0"/>
            <a:pathLst>
              <a:path w="375966" h="330719">
                <a:moveTo>
                  <a:pt x="104405" y="0"/>
                </a:moveTo>
                <a:cubicBezTo>
                  <a:pt x="113145" y="0"/>
                  <a:pt x="120231" y="7085"/>
                  <a:pt x="120231" y="15826"/>
                </a:cubicBezTo>
                <a:lnTo>
                  <a:pt x="120231" y="314877"/>
                </a:lnTo>
                <a:cubicBezTo>
                  <a:pt x="120231" y="323617"/>
                  <a:pt x="113145" y="330703"/>
                  <a:pt x="104405" y="330703"/>
                </a:cubicBezTo>
                <a:lnTo>
                  <a:pt x="15826" y="330703"/>
                </a:lnTo>
                <a:cubicBezTo>
                  <a:pt x="7085" y="330703"/>
                  <a:pt x="0" y="323617"/>
                  <a:pt x="0" y="314877"/>
                </a:cubicBezTo>
                <a:lnTo>
                  <a:pt x="0" y="15826"/>
                </a:lnTo>
                <a:cubicBezTo>
                  <a:pt x="0" y="7085"/>
                  <a:pt x="7085" y="0"/>
                  <a:pt x="15826" y="0"/>
                </a:cubicBezTo>
                <a:close/>
                <a:moveTo>
                  <a:pt x="88578" y="199377"/>
                </a:moveTo>
                <a:lnTo>
                  <a:pt x="88578" y="130011"/>
                </a:lnTo>
                <a:lnTo>
                  <a:pt x="31652" y="130011"/>
                </a:lnTo>
                <a:lnTo>
                  <a:pt x="31652" y="199362"/>
                </a:lnTo>
                <a:lnTo>
                  <a:pt x="88578" y="199362"/>
                </a:lnTo>
                <a:close/>
                <a:moveTo>
                  <a:pt x="31652" y="299066"/>
                </a:moveTo>
                <a:lnTo>
                  <a:pt x="88578" y="299066"/>
                </a:lnTo>
                <a:lnTo>
                  <a:pt x="88578" y="231030"/>
                </a:lnTo>
                <a:lnTo>
                  <a:pt x="31652" y="231030"/>
                </a:lnTo>
                <a:close/>
                <a:moveTo>
                  <a:pt x="88578" y="98375"/>
                </a:moveTo>
                <a:lnTo>
                  <a:pt x="88578" y="31652"/>
                </a:lnTo>
                <a:lnTo>
                  <a:pt x="31652" y="31652"/>
                </a:lnTo>
                <a:lnTo>
                  <a:pt x="31652" y="98359"/>
                </a:lnTo>
                <a:lnTo>
                  <a:pt x="88578" y="98359"/>
                </a:lnTo>
                <a:close/>
                <a:moveTo>
                  <a:pt x="271560" y="0"/>
                </a:moveTo>
                <a:lnTo>
                  <a:pt x="360139" y="0"/>
                </a:lnTo>
                <a:cubicBezTo>
                  <a:pt x="368880" y="0"/>
                  <a:pt x="375966" y="7085"/>
                  <a:pt x="375966" y="15826"/>
                </a:cubicBezTo>
                <a:lnTo>
                  <a:pt x="375966" y="314892"/>
                </a:lnTo>
                <a:cubicBezTo>
                  <a:pt x="375966" y="323633"/>
                  <a:pt x="368880" y="330719"/>
                  <a:pt x="360139" y="330719"/>
                </a:cubicBezTo>
                <a:lnTo>
                  <a:pt x="271560" y="330719"/>
                </a:lnTo>
                <a:cubicBezTo>
                  <a:pt x="262820" y="330719"/>
                  <a:pt x="255734" y="323633"/>
                  <a:pt x="255734" y="314892"/>
                </a:cubicBezTo>
                <a:lnTo>
                  <a:pt x="255734" y="15841"/>
                </a:lnTo>
                <a:cubicBezTo>
                  <a:pt x="255734" y="7101"/>
                  <a:pt x="262820" y="15"/>
                  <a:pt x="271560" y="15"/>
                </a:cubicBezTo>
                <a:close/>
                <a:moveTo>
                  <a:pt x="344313" y="299066"/>
                </a:moveTo>
                <a:lnTo>
                  <a:pt x="344313" y="231030"/>
                </a:lnTo>
                <a:lnTo>
                  <a:pt x="287387" y="231030"/>
                </a:lnTo>
                <a:lnTo>
                  <a:pt x="287387" y="299066"/>
                </a:lnTo>
                <a:close/>
                <a:moveTo>
                  <a:pt x="287387" y="199377"/>
                </a:moveTo>
                <a:lnTo>
                  <a:pt x="344313" y="199377"/>
                </a:lnTo>
                <a:lnTo>
                  <a:pt x="344313" y="130011"/>
                </a:lnTo>
                <a:lnTo>
                  <a:pt x="287387" y="130011"/>
                </a:lnTo>
                <a:lnTo>
                  <a:pt x="287387" y="199362"/>
                </a:lnTo>
                <a:close/>
                <a:moveTo>
                  <a:pt x="287387" y="98375"/>
                </a:moveTo>
                <a:lnTo>
                  <a:pt x="344313" y="98375"/>
                </a:lnTo>
                <a:lnTo>
                  <a:pt x="344313" y="31652"/>
                </a:lnTo>
                <a:lnTo>
                  <a:pt x="287387" y="31652"/>
                </a:lnTo>
                <a:lnTo>
                  <a:pt x="287387" y="98359"/>
                </a:lnTo>
                <a:close/>
                <a:moveTo>
                  <a:pt x="142103" y="64966"/>
                </a:moveTo>
                <a:cubicBezTo>
                  <a:pt x="142103" y="56225"/>
                  <a:pt x="149188" y="49140"/>
                  <a:pt x="157929" y="49140"/>
                </a:cubicBezTo>
                <a:lnTo>
                  <a:pt x="175654" y="49140"/>
                </a:lnTo>
                <a:lnTo>
                  <a:pt x="175654" y="38378"/>
                </a:lnTo>
                <a:cubicBezTo>
                  <a:pt x="175655" y="31978"/>
                  <a:pt x="179511" y="26209"/>
                  <a:pt x="185424" y="23760"/>
                </a:cubicBezTo>
                <a:cubicBezTo>
                  <a:pt x="191337" y="21311"/>
                  <a:pt x="198143" y="22664"/>
                  <a:pt x="202669" y="27189"/>
                </a:cubicBezTo>
                <a:lnTo>
                  <a:pt x="229257" y="53777"/>
                </a:lnTo>
                <a:cubicBezTo>
                  <a:pt x="232253" y="56755"/>
                  <a:pt x="233929" y="60809"/>
                  <a:pt x="233911" y="65033"/>
                </a:cubicBezTo>
                <a:cubicBezTo>
                  <a:pt x="233893" y="69257"/>
                  <a:pt x="232183" y="73297"/>
                  <a:pt x="229162" y="76250"/>
                </a:cubicBezTo>
                <a:lnTo>
                  <a:pt x="202669" y="102727"/>
                </a:lnTo>
                <a:cubicBezTo>
                  <a:pt x="198143" y="107252"/>
                  <a:pt x="191337" y="108605"/>
                  <a:pt x="185424" y="106156"/>
                </a:cubicBezTo>
                <a:cubicBezTo>
                  <a:pt x="179511" y="103707"/>
                  <a:pt x="175655" y="97938"/>
                  <a:pt x="175654" y="91538"/>
                </a:cubicBezTo>
                <a:lnTo>
                  <a:pt x="175654" y="80776"/>
                </a:lnTo>
                <a:lnTo>
                  <a:pt x="157929" y="80776"/>
                </a:lnTo>
                <a:cubicBezTo>
                  <a:pt x="149188" y="80776"/>
                  <a:pt x="142103" y="73691"/>
                  <a:pt x="142103" y="64950"/>
                </a:cubicBezTo>
                <a:close/>
                <a:moveTo>
                  <a:pt x="175654" y="249958"/>
                </a:moveTo>
                <a:lnTo>
                  <a:pt x="175654" y="239212"/>
                </a:lnTo>
                <a:cubicBezTo>
                  <a:pt x="175655" y="232812"/>
                  <a:pt x="179511" y="227043"/>
                  <a:pt x="185424" y="224594"/>
                </a:cubicBezTo>
                <a:cubicBezTo>
                  <a:pt x="191337" y="222144"/>
                  <a:pt x="198143" y="223498"/>
                  <a:pt x="202669" y="228023"/>
                </a:cubicBezTo>
                <a:lnTo>
                  <a:pt x="229241" y="254579"/>
                </a:lnTo>
                <a:cubicBezTo>
                  <a:pt x="232219" y="257565"/>
                  <a:pt x="233885" y="261615"/>
                  <a:pt x="233870" y="265832"/>
                </a:cubicBezTo>
                <a:cubicBezTo>
                  <a:pt x="233855" y="270049"/>
                  <a:pt x="232161" y="274087"/>
                  <a:pt x="229162" y="277052"/>
                </a:cubicBezTo>
                <a:lnTo>
                  <a:pt x="202669" y="303545"/>
                </a:lnTo>
                <a:cubicBezTo>
                  <a:pt x="198143" y="308070"/>
                  <a:pt x="191337" y="309423"/>
                  <a:pt x="185424" y="306974"/>
                </a:cubicBezTo>
                <a:cubicBezTo>
                  <a:pt x="179511" y="304525"/>
                  <a:pt x="175655" y="298756"/>
                  <a:pt x="175654" y="292356"/>
                </a:cubicBezTo>
                <a:lnTo>
                  <a:pt x="175654" y="281610"/>
                </a:lnTo>
                <a:lnTo>
                  <a:pt x="157929" y="281610"/>
                </a:lnTo>
                <a:cubicBezTo>
                  <a:pt x="149188" y="281610"/>
                  <a:pt x="142103" y="274524"/>
                  <a:pt x="142103" y="265784"/>
                </a:cubicBezTo>
                <a:cubicBezTo>
                  <a:pt x="142103" y="257043"/>
                  <a:pt x="149188" y="249958"/>
                  <a:pt x="157929" y="249958"/>
                </a:cubicBezTo>
                <a:close/>
              </a:path>
            </a:pathLst>
          </a:custGeom>
          <a:solidFill>
            <a:srgbClr val="92BD39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Rounded Rectangle 20"/>
          <p:cNvSpPr/>
          <p:nvPr/>
        </p:nvSpPr>
        <p:spPr>
          <a:xfrm>
            <a:off x="7390419" y="1693266"/>
            <a:ext cx="380441" cy="379828"/>
          </a:xfrm>
          <a:custGeom>
            <a:avLst/>
            <a:gdLst/>
            <a:ahLst/>
            <a:cxnLst/>
            <a:rect l="0" t="0" r="0" b="0"/>
            <a:pathLst>
              <a:path w="380441" h="379828">
                <a:moveTo>
                  <a:pt x="352746" y="0"/>
                </a:moveTo>
                <a:cubicBezTo>
                  <a:pt x="360184" y="0"/>
                  <a:pt x="367321" y="2532"/>
                  <a:pt x="372607" y="7833"/>
                </a:cubicBezTo>
                <a:cubicBezTo>
                  <a:pt x="377909" y="13135"/>
                  <a:pt x="380441" y="20257"/>
                  <a:pt x="380441" y="27695"/>
                </a:cubicBezTo>
                <a:lnTo>
                  <a:pt x="380441" y="138478"/>
                </a:lnTo>
                <a:cubicBezTo>
                  <a:pt x="380441" y="145917"/>
                  <a:pt x="377909" y="153054"/>
                  <a:pt x="372607" y="158340"/>
                </a:cubicBezTo>
                <a:cubicBezTo>
                  <a:pt x="367306" y="163642"/>
                  <a:pt x="360184" y="166174"/>
                  <a:pt x="352746" y="166174"/>
                </a:cubicBezTo>
                <a:lnTo>
                  <a:pt x="297354" y="166174"/>
                </a:lnTo>
                <a:lnTo>
                  <a:pt x="297354" y="185957"/>
                </a:lnTo>
                <a:lnTo>
                  <a:pt x="313180" y="185957"/>
                </a:lnTo>
                <a:cubicBezTo>
                  <a:pt x="321921" y="185957"/>
                  <a:pt x="329006" y="193042"/>
                  <a:pt x="329006" y="201783"/>
                </a:cubicBezTo>
                <a:cubicBezTo>
                  <a:pt x="329006" y="210524"/>
                  <a:pt x="321921" y="217609"/>
                  <a:pt x="313180" y="217609"/>
                </a:cubicBezTo>
                <a:lnTo>
                  <a:pt x="249876" y="217609"/>
                </a:lnTo>
                <a:cubicBezTo>
                  <a:pt x="241135" y="217609"/>
                  <a:pt x="234049" y="210524"/>
                  <a:pt x="234049" y="201783"/>
                </a:cubicBezTo>
                <a:cubicBezTo>
                  <a:pt x="234049" y="193042"/>
                  <a:pt x="241135" y="185957"/>
                  <a:pt x="249876" y="185957"/>
                </a:cubicBezTo>
                <a:lnTo>
                  <a:pt x="265702" y="185957"/>
                </a:lnTo>
                <a:lnTo>
                  <a:pt x="265702" y="166174"/>
                </a:lnTo>
                <a:lnTo>
                  <a:pt x="210310" y="166174"/>
                </a:lnTo>
                <a:cubicBezTo>
                  <a:pt x="202872" y="166174"/>
                  <a:pt x="195734" y="163642"/>
                  <a:pt x="190448" y="158340"/>
                </a:cubicBezTo>
                <a:cubicBezTo>
                  <a:pt x="185147" y="153038"/>
                  <a:pt x="182614" y="145917"/>
                  <a:pt x="182614" y="138478"/>
                </a:cubicBezTo>
                <a:lnTo>
                  <a:pt x="182614" y="27695"/>
                </a:lnTo>
                <a:cubicBezTo>
                  <a:pt x="182614" y="20257"/>
                  <a:pt x="185147" y="13119"/>
                  <a:pt x="190448" y="7833"/>
                </a:cubicBezTo>
                <a:cubicBezTo>
                  <a:pt x="195750" y="2532"/>
                  <a:pt x="202872" y="0"/>
                  <a:pt x="210310" y="0"/>
                </a:cubicBezTo>
                <a:close/>
                <a:moveTo>
                  <a:pt x="329244" y="48966"/>
                </a:moveTo>
                <a:cubicBezTo>
                  <a:pt x="323510" y="45782"/>
                  <a:pt x="316281" y="47851"/>
                  <a:pt x="313101" y="53587"/>
                </a:cubicBezTo>
                <a:lnTo>
                  <a:pt x="296167" y="84036"/>
                </a:lnTo>
                <a:lnTo>
                  <a:pt x="267585" y="61152"/>
                </a:lnTo>
                <a:cubicBezTo>
                  <a:pt x="264867" y="58976"/>
                  <a:pt x="261331" y="58103"/>
                  <a:pt x="257913" y="58764"/>
                </a:cubicBezTo>
                <a:cubicBezTo>
                  <a:pt x="254494" y="59425"/>
                  <a:pt x="251539" y="61554"/>
                  <a:pt x="249828" y="64586"/>
                </a:cubicBezTo>
                <a:lnTo>
                  <a:pt x="229254" y="100986"/>
                </a:lnTo>
                <a:cubicBezTo>
                  <a:pt x="226029" y="106694"/>
                  <a:pt x="228041" y="113935"/>
                  <a:pt x="233749" y="117161"/>
                </a:cubicBezTo>
                <a:cubicBezTo>
                  <a:pt x="239456" y="120386"/>
                  <a:pt x="246698" y="118373"/>
                  <a:pt x="249923" y="112666"/>
                </a:cubicBezTo>
                <a:lnTo>
                  <a:pt x="263628" y="88404"/>
                </a:lnTo>
                <a:lnTo>
                  <a:pt x="292305" y="111352"/>
                </a:lnTo>
                <a:cubicBezTo>
                  <a:pt x="295036" y="113539"/>
                  <a:pt x="298592" y="114411"/>
                  <a:pt x="302024" y="113733"/>
                </a:cubicBezTo>
                <a:cubicBezTo>
                  <a:pt x="305456" y="113056"/>
                  <a:pt x="308415" y="110899"/>
                  <a:pt x="310110" y="107839"/>
                </a:cubicBezTo>
                <a:lnTo>
                  <a:pt x="333849" y="65108"/>
                </a:lnTo>
                <a:cubicBezTo>
                  <a:pt x="337033" y="59375"/>
                  <a:pt x="334963" y="52146"/>
                  <a:pt x="329228" y="48966"/>
                </a:cubicBezTo>
                <a:close/>
                <a:moveTo>
                  <a:pt x="94067" y="17567"/>
                </a:moveTo>
                <a:cubicBezTo>
                  <a:pt x="98438" y="15701"/>
                  <a:pt x="103500" y="16623"/>
                  <a:pt x="106934" y="19909"/>
                </a:cubicBezTo>
                <a:lnTo>
                  <a:pt x="143334" y="54726"/>
                </a:lnTo>
                <a:cubicBezTo>
                  <a:pt x="145675" y="56966"/>
                  <a:pt x="146999" y="60065"/>
                  <a:pt x="146999" y="63304"/>
                </a:cubicBezTo>
                <a:cubicBezTo>
                  <a:pt x="146999" y="66544"/>
                  <a:pt x="145675" y="69643"/>
                  <a:pt x="143334" y="71882"/>
                </a:cubicBezTo>
                <a:lnTo>
                  <a:pt x="106934" y="106699"/>
                </a:lnTo>
                <a:cubicBezTo>
                  <a:pt x="103499" y="109980"/>
                  <a:pt x="98438" y="110897"/>
                  <a:pt x="94071" y="109030"/>
                </a:cubicBezTo>
                <a:cubicBezTo>
                  <a:pt x="89703" y="107163"/>
                  <a:pt x="86869" y="102872"/>
                  <a:pt x="86866" y="98122"/>
                </a:cubicBezTo>
                <a:lnTo>
                  <a:pt x="86866" y="79130"/>
                </a:lnTo>
                <a:cubicBezTo>
                  <a:pt x="69109" y="79526"/>
                  <a:pt x="56005" y="92883"/>
                  <a:pt x="56005" y="110783"/>
                </a:cubicBezTo>
                <a:cubicBezTo>
                  <a:pt x="56005" y="119523"/>
                  <a:pt x="48920" y="126609"/>
                  <a:pt x="40179" y="126609"/>
                </a:cubicBezTo>
                <a:cubicBezTo>
                  <a:pt x="31439" y="126609"/>
                  <a:pt x="24353" y="119523"/>
                  <a:pt x="24353" y="110783"/>
                </a:cubicBezTo>
                <a:cubicBezTo>
                  <a:pt x="24353" y="75395"/>
                  <a:pt x="51606" y="47889"/>
                  <a:pt x="86866" y="47478"/>
                </a:cubicBezTo>
                <a:lnTo>
                  <a:pt x="86866" y="28487"/>
                </a:lnTo>
                <a:cubicBezTo>
                  <a:pt x="86866" y="23739"/>
                  <a:pt x="89715" y="19434"/>
                  <a:pt x="94067" y="17567"/>
                </a:cubicBezTo>
                <a:close/>
                <a:moveTo>
                  <a:pt x="325050" y="253218"/>
                </a:moveTo>
                <a:cubicBezTo>
                  <a:pt x="333790" y="253218"/>
                  <a:pt x="340876" y="260304"/>
                  <a:pt x="340876" y="269044"/>
                </a:cubicBezTo>
                <a:cubicBezTo>
                  <a:pt x="340876" y="304685"/>
                  <a:pt x="313212" y="332349"/>
                  <a:pt x="277571" y="332349"/>
                </a:cubicBezTo>
                <a:lnTo>
                  <a:pt x="276780" y="332349"/>
                </a:lnTo>
                <a:lnTo>
                  <a:pt x="276780" y="351340"/>
                </a:lnTo>
                <a:cubicBezTo>
                  <a:pt x="276776" y="356138"/>
                  <a:pt x="273884" y="360461"/>
                  <a:pt x="269451" y="362296"/>
                </a:cubicBezTo>
                <a:cubicBezTo>
                  <a:pt x="265019" y="364132"/>
                  <a:pt x="259917" y="363118"/>
                  <a:pt x="256522" y="359728"/>
                </a:cubicBezTo>
                <a:lnTo>
                  <a:pt x="221705" y="324910"/>
                </a:lnTo>
                <a:cubicBezTo>
                  <a:pt x="217076" y="320276"/>
                  <a:pt x="217076" y="312769"/>
                  <a:pt x="221705" y="308135"/>
                </a:cubicBezTo>
                <a:lnTo>
                  <a:pt x="256522" y="273317"/>
                </a:lnTo>
                <a:cubicBezTo>
                  <a:pt x="259917" y="269927"/>
                  <a:pt x="265019" y="268913"/>
                  <a:pt x="269451" y="270749"/>
                </a:cubicBezTo>
                <a:cubicBezTo>
                  <a:pt x="273884" y="272584"/>
                  <a:pt x="276776" y="276907"/>
                  <a:pt x="276780" y="281705"/>
                </a:cubicBezTo>
                <a:lnTo>
                  <a:pt x="276780" y="300697"/>
                </a:lnTo>
                <a:lnTo>
                  <a:pt x="277571" y="300697"/>
                </a:lnTo>
                <a:cubicBezTo>
                  <a:pt x="295740" y="300697"/>
                  <a:pt x="309224" y="287213"/>
                  <a:pt x="309224" y="269044"/>
                </a:cubicBezTo>
                <a:cubicBezTo>
                  <a:pt x="309224" y="260304"/>
                  <a:pt x="316309" y="253218"/>
                  <a:pt x="325050" y="253218"/>
                </a:cubicBezTo>
                <a:close/>
                <a:moveTo>
                  <a:pt x="86122" y="289448"/>
                </a:moveTo>
                <a:cubicBezTo>
                  <a:pt x="109801" y="289853"/>
                  <a:pt x="129458" y="271250"/>
                  <a:pt x="130356" y="247584"/>
                </a:cubicBezTo>
                <a:cubicBezTo>
                  <a:pt x="124817" y="248660"/>
                  <a:pt x="119278" y="249198"/>
                  <a:pt x="113739" y="249198"/>
                </a:cubicBezTo>
                <a:cubicBezTo>
                  <a:pt x="89525" y="249198"/>
                  <a:pt x="66498" y="240019"/>
                  <a:pt x="48456" y="225617"/>
                </a:cubicBezTo>
                <a:cubicBezTo>
                  <a:pt x="45196" y="231710"/>
                  <a:pt x="43344" y="238690"/>
                  <a:pt x="43344" y="246096"/>
                </a:cubicBezTo>
                <a:cubicBezTo>
                  <a:pt x="43433" y="269779"/>
                  <a:pt x="62443" y="289043"/>
                  <a:pt x="86122" y="289448"/>
                </a:cubicBezTo>
                <a:close/>
                <a:moveTo>
                  <a:pt x="19605" y="246096"/>
                </a:moveTo>
                <a:cubicBezTo>
                  <a:pt x="19618" y="212213"/>
                  <a:pt x="44833" y="183629"/>
                  <a:pt x="78451" y="179390"/>
                </a:cubicBezTo>
                <a:cubicBezTo>
                  <a:pt x="112068" y="175150"/>
                  <a:pt x="143590" y="196579"/>
                  <a:pt x="152015" y="229398"/>
                </a:cubicBezTo>
                <a:cubicBezTo>
                  <a:pt x="160440" y="262218"/>
                  <a:pt x="143137" y="296180"/>
                  <a:pt x="111634" y="308657"/>
                </a:cubicBezTo>
                <a:cubicBezTo>
                  <a:pt x="139698" y="316009"/>
                  <a:pt x="162390" y="336626"/>
                  <a:pt x="172391" y="363859"/>
                </a:cubicBezTo>
                <a:cubicBezTo>
                  <a:pt x="173731" y="367500"/>
                  <a:pt x="173206" y="371567"/>
                  <a:pt x="170986" y="374749"/>
                </a:cubicBezTo>
                <a:cubicBezTo>
                  <a:pt x="168765" y="377932"/>
                  <a:pt x="165130" y="379828"/>
                  <a:pt x="161249" y="379827"/>
                </a:cubicBezTo>
                <a:lnTo>
                  <a:pt x="12483" y="379827"/>
                </a:lnTo>
                <a:cubicBezTo>
                  <a:pt x="8564" y="379828"/>
                  <a:pt x="4898" y="377893"/>
                  <a:pt x="2685" y="374658"/>
                </a:cubicBezTo>
                <a:cubicBezTo>
                  <a:pt x="473" y="371424"/>
                  <a:pt x="0" y="367305"/>
                  <a:pt x="1421" y="363653"/>
                </a:cubicBezTo>
                <a:cubicBezTo>
                  <a:pt x="12009" y="336815"/>
                  <a:pt x="34561" y="316489"/>
                  <a:pt x="62352" y="308736"/>
                </a:cubicBezTo>
                <a:cubicBezTo>
                  <a:pt x="36571" y="298641"/>
                  <a:pt x="19607" y="273783"/>
                  <a:pt x="19605" y="246096"/>
                </a:cubicBezTo>
                <a:close/>
              </a:path>
            </a:pathLst>
          </a:custGeom>
          <a:solidFill>
            <a:srgbClr val="E0CB15"/>
          </a:solidFill>
          <a:ln>
            <a:noFill/>
          </a:ln>
        </p:spPr>
        <p:txBody>
          <a:bodyPr rtlCol="0" anchor="ctr"/>
          <a:lstStyle/>
          <a:p>
            <a:pPr algn="ctr"/>
            <a:endParaRPr/>
          </a:p>
        </p:txBody>
      </p:sp>
      <p:sp>
        <p:nvSpPr>
          <p:cNvPr id="22" name="TextBox 21"/>
          <p:cNvSpPr txBox="1"/>
          <p:nvPr/>
        </p:nvSpPr>
        <p:spPr>
          <a:xfrm>
            <a:off x="2754050" y="962889"/>
            <a:ext cx="3192926" cy="55391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500" b="1">
                <a:solidFill>
                  <a:srgbClr val="484848"/>
                </a:solidFill>
                <a:latin typeface="Shantell Sans"/>
              </a:rPr>
              <a:t>Hinzufügen von Animationen und
Übergängen zu Präsentationen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28740" y="2291495"/>
            <a:ext cx="985178" cy="9305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Shantell Sans"/>
              </a:rPr>
              <a:t>Benutzer
wählt
Animationen
aus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33908" y="2291495"/>
            <a:ext cx="854612" cy="9305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Shantell Sans"/>
              </a:rPr>
              <a:t>Benutzer
wählt
Übergänge
aus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99014" y="2386452"/>
            <a:ext cx="985178" cy="69793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Shantell Sans"/>
              </a:rPr>
              <a:t>Animationen
auf Folien
anwenden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04182" y="2291495"/>
            <a:ext cx="854612" cy="9305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Shantell Sans"/>
              </a:rPr>
              <a:t>Übergänge
zwischen
Folien
anwenden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66993" y="2386452"/>
            <a:ext cx="1008917" cy="69793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Shantell Sans"/>
              </a:rPr>
              <a:t>Präsentation
dynamischer
gestalten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8799" y="3336021"/>
            <a:ext cx="1044526" cy="186115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Shantell Sans"/>
              </a:rPr>
              <a:t>Der Benutzer
wählt aus
einer Liste
von
Animationen
aus, um sie
auf Folien
anzuwenden.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43936" y="3336021"/>
            <a:ext cx="1044526" cy="20938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Shantell Sans"/>
              </a:rPr>
              <a:t>Der Benutzer
wählt aus
einer Liste
von
Übergängen
aus, um sie
zwischen
Folien
anzuwenden.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60240" y="3336021"/>
            <a:ext cx="1092004" cy="186115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Shantell Sans"/>
              </a:rPr>
              <a:t>Die
ausgewählten
Animationen
werden auf
die
ausgewählten
Folien
angewendet.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5377" y="3336021"/>
            <a:ext cx="1092004" cy="186115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Shantell Sans"/>
              </a:rPr>
              <a:t>Die
ausgewählten
Übergänge
werden
zwischen den
ausgewählten
Folien
angewendet.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01631" y="3336021"/>
            <a:ext cx="1175091" cy="255908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t">
            <a:spAutoFit/>
          </a:bodyPr>
          <a:lstStyle/>
          <a:p>
            <a:pPr algn="ctr"/>
            <a:r>
              <a:rPr sz="1200" b="0">
                <a:solidFill>
                  <a:srgbClr val="484848"/>
                </a:solidFill>
                <a:latin typeface="Shantell Sans"/>
              </a:rPr>
              <a:t>Die
Präsentation
wird
dynamischer
und
ansprechender
mit den
hinzugefügten
Animationen
und
Übergängen.</a:t>
            </a:r>
          </a:p>
        </p:txBody>
      </p:sp>
    </p:spTree>
    <p:extLst>
      <p:ext uri="{BB962C8B-B14F-4D97-AF65-F5344CB8AC3E}">
        <p14:creationId xmlns:p14="http://schemas.microsoft.com/office/powerpoint/2010/main" val="1025588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B925B07B-7E79-A5E3-A9A6-696384C61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254" y="867252"/>
            <a:ext cx="7057160" cy="529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949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Bildschirmpräsentation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Roboto</vt:lpstr>
      <vt:lpstr>Shantell Sans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Michael Vesper</cp:lastModifiedBy>
  <cp:revision>2</cp:revision>
  <dcterms:created xsi:type="dcterms:W3CDTF">2013-01-27T09:14:16Z</dcterms:created>
  <dcterms:modified xsi:type="dcterms:W3CDTF">2025-07-31T14:29:21Z</dcterms:modified>
  <cp:category/>
</cp:coreProperties>
</file>