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Alexandria Semi Bold" panose="020B0604020202020204" charset="-78"/>
      <p:regular r:id="rId9"/>
    </p:embeddedFont>
    <p:embeddedFont>
      <p:font typeface="Sora Light" panose="020B0604020202020204" charset="0"/>
      <p:regular r:id="rId1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06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D8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D8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D8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D8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D8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D8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8sSXhx6D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gamma-app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gamma.ap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gamma.example.com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hyperlink" Target="https://twitter.com/gamma_app" TargetMode="External"/><Relationship Id="rId4" Type="http://schemas.openxmlformats.org/officeDocument/2006/relationships/image" Target="../media/image14.gi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891903"/>
            <a:ext cx="7627382" cy="983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u="sng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Gamma: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44709" y="3200400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Eine neue Ära der Präsentationserstellung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6244709" y="4950738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Tauche ein in die Welt von Gamma, einer KI-gestützten Plattform, die die Erstellung von Präsentationen, Dokumenten und Webseiten revolutioniert. Erfahre, wie Gamma funktioniert und welche Vor- und Nachteile es dir im Vergleich zu herkömmlichen Tools bietet.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4015" y="867727"/>
            <a:ext cx="2609136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FUNKTIONSWEISE</a:t>
            </a:r>
            <a:endParaRPr lang="en-US" sz="2050" dirty="0"/>
          </a:p>
        </p:txBody>
      </p:sp>
      <p:sp>
        <p:nvSpPr>
          <p:cNvPr id="3" name="Text 1"/>
          <p:cNvSpPr/>
          <p:nvPr/>
        </p:nvSpPr>
        <p:spPr>
          <a:xfrm>
            <a:off x="694015" y="1391960"/>
            <a:ext cx="11147346" cy="652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Wie Gamma Präsentationen transformiert</a:t>
            </a:r>
            <a:endParaRPr lang="en-US" sz="4100" dirty="0"/>
          </a:p>
        </p:txBody>
      </p:sp>
      <p:sp>
        <p:nvSpPr>
          <p:cNvPr id="4" name="Shape 2"/>
          <p:cNvSpPr/>
          <p:nvPr/>
        </p:nvSpPr>
        <p:spPr>
          <a:xfrm>
            <a:off x="694015" y="2639020"/>
            <a:ext cx="6522006" cy="2113598"/>
          </a:xfrm>
          <a:prstGeom prst="roundRect">
            <a:avLst>
              <a:gd name="adj" fmla="val 5192"/>
            </a:avLst>
          </a:prstGeom>
          <a:solidFill>
            <a:srgbClr val="FFFAF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Shape 3"/>
          <p:cNvSpPr/>
          <p:nvPr/>
        </p:nvSpPr>
        <p:spPr>
          <a:xfrm>
            <a:off x="694015" y="2616160"/>
            <a:ext cx="6522006" cy="91440"/>
          </a:xfrm>
          <a:prstGeom prst="roundRect">
            <a:avLst>
              <a:gd name="adj" fmla="val 9108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6" name="Shape 4"/>
          <p:cNvSpPr/>
          <p:nvPr/>
        </p:nvSpPr>
        <p:spPr>
          <a:xfrm>
            <a:off x="3657600" y="2341602"/>
            <a:ext cx="594836" cy="594836"/>
          </a:xfrm>
          <a:prstGeom prst="roundRect">
            <a:avLst>
              <a:gd name="adj" fmla="val 15372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075" y="2490311"/>
            <a:ext cx="237887" cy="29741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15114" y="3134678"/>
            <a:ext cx="3948470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KI-gestützte Inhaltserstellung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915114" y="3579614"/>
            <a:ext cx="6079808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Gamma nutzt fortschrittliche KI, um aus einfachem Text in Sekundenschnelle vollständige Präsentationsentwürfe zu generieren – ideal für einen schnellen Start.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414260" y="2639020"/>
            <a:ext cx="6522125" cy="2113598"/>
          </a:xfrm>
          <a:prstGeom prst="roundRect">
            <a:avLst>
              <a:gd name="adj" fmla="val 5192"/>
            </a:avLst>
          </a:prstGeom>
          <a:solidFill>
            <a:srgbClr val="FFFAF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1" name="Shape 8"/>
          <p:cNvSpPr/>
          <p:nvPr/>
        </p:nvSpPr>
        <p:spPr>
          <a:xfrm>
            <a:off x="7414260" y="2616160"/>
            <a:ext cx="6522125" cy="91440"/>
          </a:xfrm>
          <a:prstGeom prst="roundRect">
            <a:avLst>
              <a:gd name="adj" fmla="val 9108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2" name="Shape 9"/>
          <p:cNvSpPr/>
          <p:nvPr/>
        </p:nvSpPr>
        <p:spPr>
          <a:xfrm>
            <a:off x="10377845" y="2341602"/>
            <a:ext cx="594836" cy="594836"/>
          </a:xfrm>
          <a:prstGeom prst="roundRect">
            <a:avLst>
              <a:gd name="adj" fmla="val 15372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6319" y="2490311"/>
            <a:ext cx="237887" cy="29741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635359" y="3134678"/>
            <a:ext cx="2904053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Intuitives Drag &amp; Drop</a:t>
            </a:r>
            <a:endParaRPr lang="en-US" sz="2050" dirty="0"/>
          </a:p>
        </p:txBody>
      </p:sp>
      <p:sp>
        <p:nvSpPr>
          <p:cNvPr id="15" name="Text 11"/>
          <p:cNvSpPr/>
          <p:nvPr/>
        </p:nvSpPr>
        <p:spPr>
          <a:xfrm>
            <a:off x="7635359" y="3579614"/>
            <a:ext cx="6079927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Gamma ermöglicht das mühelose Hinzufügen dynamischer Medien wie GIFs, Videos und interaktiver Diagramme. Die Benutzeroberfläche macht die Gestaltung zum Kinderspiel.</a:t>
            </a:r>
            <a:endParaRPr lang="en-US" sz="1550" dirty="0"/>
          </a:p>
        </p:txBody>
      </p:sp>
      <p:sp>
        <p:nvSpPr>
          <p:cNvPr id="16" name="Shape 12"/>
          <p:cNvSpPr/>
          <p:nvPr/>
        </p:nvSpPr>
        <p:spPr>
          <a:xfrm>
            <a:off x="694015" y="5248275"/>
            <a:ext cx="6522006" cy="2113598"/>
          </a:xfrm>
          <a:prstGeom prst="roundRect">
            <a:avLst>
              <a:gd name="adj" fmla="val 5192"/>
            </a:avLst>
          </a:prstGeom>
          <a:solidFill>
            <a:srgbClr val="FFFAF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7" name="Shape 13"/>
          <p:cNvSpPr/>
          <p:nvPr/>
        </p:nvSpPr>
        <p:spPr>
          <a:xfrm>
            <a:off x="694015" y="5225415"/>
            <a:ext cx="6522006" cy="91440"/>
          </a:xfrm>
          <a:prstGeom prst="roundRect">
            <a:avLst>
              <a:gd name="adj" fmla="val 9108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8" name="Shape 14"/>
          <p:cNvSpPr/>
          <p:nvPr/>
        </p:nvSpPr>
        <p:spPr>
          <a:xfrm>
            <a:off x="3657600" y="4950857"/>
            <a:ext cx="594836" cy="594836"/>
          </a:xfrm>
          <a:prstGeom prst="roundRect">
            <a:avLst>
              <a:gd name="adj" fmla="val 15372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075" y="5099566"/>
            <a:ext cx="237887" cy="297418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15114" y="5743932"/>
            <a:ext cx="2816304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Anpassbare Vorlagen</a:t>
            </a:r>
            <a:endParaRPr lang="en-US" sz="2050" dirty="0"/>
          </a:p>
        </p:txBody>
      </p:sp>
      <p:sp>
        <p:nvSpPr>
          <p:cNvPr id="21" name="Text 16"/>
          <p:cNvSpPr/>
          <p:nvPr/>
        </p:nvSpPr>
        <p:spPr>
          <a:xfrm>
            <a:off x="915114" y="6188869"/>
            <a:ext cx="6079808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Anwender können aus einer Vielzahl von Vorlagen wählen oder das gesamte Dokument mit nur einem Klick neu gestalten, um ein frisches, konsistentes Design zu erzielen.</a:t>
            </a:r>
            <a:endParaRPr lang="en-US" sz="1550" dirty="0"/>
          </a:p>
        </p:txBody>
      </p:sp>
      <p:sp>
        <p:nvSpPr>
          <p:cNvPr id="22" name="Shape 17"/>
          <p:cNvSpPr/>
          <p:nvPr/>
        </p:nvSpPr>
        <p:spPr>
          <a:xfrm>
            <a:off x="7414260" y="5248275"/>
            <a:ext cx="6522125" cy="2113598"/>
          </a:xfrm>
          <a:prstGeom prst="roundRect">
            <a:avLst>
              <a:gd name="adj" fmla="val 5192"/>
            </a:avLst>
          </a:prstGeom>
          <a:solidFill>
            <a:srgbClr val="FFFAF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3" name="Shape 18"/>
          <p:cNvSpPr/>
          <p:nvPr/>
        </p:nvSpPr>
        <p:spPr>
          <a:xfrm>
            <a:off x="7414260" y="5225415"/>
            <a:ext cx="6522125" cy="91440"/>
          </a:xfrm>
          <a:prstGeom prst="roundRect">
            <a:avLst>
              <a:gd name="adj" fmla="val 9108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4" name="Shape 19"/>
          <p:cNvSpPr/>
          <p:nvPr/>
        </p:nvSpPr>
        <p:spPr>
          <a:xfrm>
            <a:off x="10377845" y="4950857"/>
            <a:ext cx="594836" cy="594836"/>
          </a:xfrm>
          <a:prstGeom prst="roundRect">
            <a:avLst>
              <a:gd name="adj" fmla="val 153723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de-DE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6319" y="5099566"/>
            <a:ext cx="237887" cy="297418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7635359" y="5743932"/>
            <a:ext cx="3213616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Nahtlose Neugestaltung</a:t>
            </a:r>
            <a:endParaRPr lang="en-US" sz="2050" dirty="0"/>
          </a:p>
        </p:txBody>
      </p:sp>
      <p:sp>
        <p:nvSpPr>
          <p:cNvPr id="27" name="Text 21"/>
          <p:cNvSpPr/>
          <p:nvPr/>
        </p:nvSpPr>
        <p:spPr>
          <a:xfrm>
            <a:off x="7635359" y="6188869"/>
            <a:ext cx="6079927" cy="9519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Gamma ermöglicht die jederzeitige Anpassung von Layout und Design der Inhalte, ohne den Kern der Botschaft zu verlieren.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290" y="473988"/>
            <a:ext cx="2268141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VORTEILE</a:t>
            </a:r>
            <a:endParaRPr lang="en-US" sz="1750" dirty="0"/>
          </a:p>
        </p:txBody>
      </p:sp>
      <p:sp>
        <p:nvSpPr>
          <p:cNvPr id="3" name="Text 1"/>
          <p:cNvSpPr/>
          <p:nvPr/>
        </p:nvSpPr>
        <p:spPr>
          <a:xfrm>
            <a:off x="603290" y="929759"/>
            <a:ext cx="865298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Die Stärken von Gamma im Überblick</a:t>
            </a:r>
            <a:endParaRPr lang="en-US" sz="3550" dirty="0"/>
          </a:p>
        </p:txBody>
      </p:sp>
      <p:sp>
        <p:nvSpPr>
          <p:cNvPr id="4" name="Text 2"/>
          <p:cNvSpPr/>
          <p:nvPr/>
        </p:nvSpPr>
        <p:spPr>
          <a:xfrm>
            <a:off x="603290" y="1910358"/>
            <a:ext cx="6501646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Kosteneffizienz:</a:t>
            </a: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Kostenloser Einstieg mit einem Free-Plan; Pro-Plan ab ca. 10 USD/Monat macht es zugänglich. 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3290" y="2522101"/>
            <a:ext cx="6501646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Zeitersparnis:</a:t>
            </a: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Schnelle Erstellung ohne umfassende Design- oder Programmierkenntnisse.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603290" y="3133844"/>
            <a:ext cx="6501646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Interaktive Inhalte:</a:t>
            </a: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Integration von Videos und eingebetteten Medien für dynamische Präsentationen.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603290" y="3745587"/>
            <a:ext cx="6501646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Mobile-freundlich:</a:t>
            </a: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Präsentationen, die auf jedem Gerät optimal aussehen, plus Echtzeit-Kollaboration.</a:t>
            </a:r>
            <a:endParaRPr lang="en-US" sz="1350" dirty="0"/>
          </a:p>
        </p:txBody>
      </p:sp>
      <p:pic>
        <p:nvPicPr>
          <p:cNvPr id="8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443" y="4522589"/>
            <a:ext cx="3665339" cy="2068473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084" y="1949053"/>
            <a:ext cx="6501646" cy="65016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8461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6850" y="2369939"/>
            <a:ext cx="3432691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NACHTEILE &amp; EINSCHRÄNKUNGEN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516850" y="2760464"/>
            <a:ext cx="6928723" cy="485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Wo Gamma an seine Grenzen stößt</a:t>
            </a:r>
            <a:endParaRPr lang="en-US" sz="3050" dirty="0"/>
          </a:p>
        </p:txBody>
      </p:sp>
      <p:sp>
        <p:nvSpPr>
          <p:cNvPr id="5" name="Shape 2"/>
          <p:cNvSpPr/>
          <p:nvPr/>
        </p:nvSpPr>
        <p:spPr>
          <a:xfrm>
            <a:off x="516850" y="3467814"/>
            <a:ext cx="4433768" cy="1587341"/>
          </a:xfrm>
          <a:prstGeom prst="roundRect">
            <a:avLst>
              <a:gd name="adj" fmla="val 22332"/>
            </a:avLst>
          </a:prstGeom>
          <a:solidFill>
            <a:srgbClr val="FAA1A1"/>
          </a:solidFill>
          <a:ln w="7620">
            <a:solidFill>
              <a:srgbClr val="E0878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672108" y="3623072"/>
            <a:ext cx="3678198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Eingeschränkte manuelle Anpassung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72108" y="3954542"/>
            <a:ext cx="4123253" cy="709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Gamma bietet weniger detaillierte Designkontrolle als traditionelle Tools, was für spezifische Markenanforderungen eine Einschränkung sein kann.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5098256" y="3467814"/>
            <a:ext cx="4433768" cy="1587341"/>
          </a:xfrm>
          <a:prstGeom prst="roundRect">
            <a:avLst>
              <a:gd name="adj" fmla="val 22332"/>
            </a:avLst>
          </a:prstGeom>
          <a:solidFill>
            <a:srgbClr val="FAA1A1"/>
          </a:solidFill>
          <a:ln w="7620">
            <a:solidFill>
              <a:srgbClr val="E0878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6"/>
          <p:cNvSpPr/>
          <p:nvPr/>
        </p:nvSpPr>
        <p:spPr>
          <a:xfrm>
            <a:off x="5253514" y="3623072"/>
            <a:ext cx="2611636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Begrenzte Vorlagenvielfalt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253514" y="3954542"/>
            <a:ext cx="4123253" cy="945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Die Auswahl an Designs kann sich wiederholen und besteht oft nur aus Farbvariationen, was die Einzigartigkeit der Präsentationen beeinträchtigen kann.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9679662" y="3467814"/>
            <a:ext cx="4433768" cy="1587341"/>
          </a:xfrm>
          <a:prstGeom prst="roundRect">
            <a:avLst>
              <a:gd name="adj" fmla="val 22332"/>
            </a:avLst>
          </a:prstGeom>
          <a:solidFill>
            <a:srgbClr val="FAA1A1"/>
          </a:solidFill>
          <a:ln w="7620">
            <a:solidFill>
              <a:srgbClr val="E0878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9"/>
          <p:cNvSpPr/>
          <p:nvPr/>
        </p:nvSpPr>
        <p:spPr>
          <a:xfrm>
            <a:off x="9834920" y="3623072"/>
            <a:ext cx="2512100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Kompatibilitätsprobleme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9834920" y="3954542"/>
            <a:ext cx="4123253" cy="709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Ein direkter Export zu anderen Präsentationstools wie Google Slides ist nicht immer nahtlos möglich, was den Workflow erschweren kann.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516850" y="5202793"/>
            <a:ext cx="4433768" cy="1698188"/>
          </a:xfrm>
          <a:prstGeom prst="roundRect">
            <a:avLst>
              <a:gd name="adj" fmla="val 20874"/>
            </a:avLst>
          </a:prstGeom>
          <a:solidFill>
            <a:srgbClr val="FAA1A1"/>
          </a:solidFill>
          <a:ln w="7620">
            <a:solidFill>
              <a:srgbClr val="E0878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2"/>
          <p:cNvSpPr/>
          <p:nvPr/>
        </p:nvSpPr>
        <p:spPr>
          <a:xfrm>
            <a:off x="672108" y="5358051"/>
            <a:ext cx="2592348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KI-Funktionen rudimentär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672108" y="5689521"/>
            <a:ext cx="4123253" cy="709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Die KI-Funktionen sind eher als unterstützendes Zusatzmerkmal zu verstehen und nicht als das zentrale, umfassende Merkmal der Plattform.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5098256" y="5202793"/>
            <a:ext cx="4433768" cy="1698188"/>
          </a:xfrm>
          <a:prstGeom prst="roundRect">
            <a:avLst>
              <a:gd name="adj" fmla="val 20874"/>
            </a:avLst>
          </a:prstGeom>
          <a:solidFill>
            <a:srgbClr val="FAA1A1"/>
          </a:solidFill>
          <a:ln w="7620">
            <a:solidFill>
              <a:srgbClr val="E0878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5"/>
          <p:cNvSpPr/>
          <p:nvPr/>
        </p:nvSpPr>
        <p:spPr>
          <a:xfrm>
            <a:off x="5253514" y="5358051"/>
            <a:ext cx="3137178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Anfängliche Gewöhnungsphase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5253514" y="5689521"/>
            <a:ext cx="4123253" cy="709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Die einzigartige Benutzeroberfläche von Gamma erfordert eine kurze Einarbeitungszeit, um dich mit den Funktionen und der Navigation vertraut zu machen.</a:t>
            </a:r>
            <a:endParaRPr lang="en-US" sz="1150" dirty="0"/>
          </a:p>
        </p:txBody>
      </p:sp>
      <p:sp>
        <p:nvSpPr>
          <p:cNvPr id="20" name="Shape 17"/>
          <p:cNvSpPr/>
          <p:nvPr/>
        </p:nvSpPr>
        <p:spPr>
          <a:xfrm>
            <a:off x="9679662" y="5202793"/>
            <a:ext cx="4433768" cy="1698188"/>
          </a:xfrm>
          <a:prstGeom prst="roundRect">
            <a:avLst>
              <a:gd name="adj" fmla="val 20874"/>
            </a:avLst>
          </a:prstGeom>
          <a:solidFill>
            <a:srgbClr val="E7EEF9"/>
          </a:solidFill>
          <a:ln w="7620">
            <a:solidFill>
              <a:srgbClr val="CDD4D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920" y="5358051"/>
            <a:ext cx="345400" cy="276225"/>
          </a:xfrm>
          <a:prstGeom prst="rect">
            <a:avLst/>
          </a:prstGeom>
        </p:spPr>
      </p:pic>
      <p:sp>
        <p:nvSpPr>
          <p:cNvPr id="22" name="Text 18"/>
          <p:cNvSpPr/>
          <p:nvPr/>
        </p:nvSpPr>
        <p:spPr>
          <a:xfrm>
            <a:off x="9834920" y="5800368"/>
            <a:ext cx="4123253" cy="945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Diese Punkte sind wichtig, um zu beurteilen, ob Gamma für deine spezifischen Anforderungen das richtige Tool ist. Für tiefgreifende Markenintegrationen sind oft spezialisierte Lösungen besser geeignet.</a:t>
            </a:r>
            <a:endParaRPr lang="en-US" sz="1150" dirty="0"/>
          </a:p>
        </p:txBody>
      </p:sp>
      <p:sp>
        <p:nvSpPr>
          <p:cNvPr id="23" name="Text 19"/>
          <p:cNvSpPr/>
          <p:nvPr/>
        </p:nvSpPr>
        <p:spPr>
          <a:xfrm>
            <a:off x="516850" y="7067074"/>
            <a:ext cx="13596699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24" name="Text 20"/>
          <p:cNvSpPr/>
          <p:nvPr/>
        </p:nvSpPr>
        <p:spPr>
          <a:xfrm>
            <a:off x="516850" y="7469505"/>
            <a:ext cx="13596699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678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9001" y="2652713"/>
            <a:ext cx="2176701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FAZIT</a:t>
            </a:r>
            <a:endParaRPr lang="en-US" sz="1700" dirty="0"/>
          </a:p>
        </p:txBody>
      </p:sp>
      <p:sp>
        <p:nvSpPr>
          <p:cNvPr id="4" name="Text 1"/>
          <p:cNvSpPr/>
          <p:nvPr/>
        </p:nvSpPr>
        <p:spPr>
          <a:xfrm>
            <a:off x="579001" y="3090148"/>
            <a:ext cx="9273540" cy="544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Gamma: Eine Empfehlung für die Zukunft</a:t>
            </a:r>
            <a:endParaRPr lang="en-US" sz="3400" dirty="0"/>
          </a:p>
        </p:txBody>
      </p:sp>
      <p:sp>
        <p:nvSpPr>
          <p:cNvPr id="5" name="Shape 2"/>
          <p:cNvSpPr/>
          <p:nvPr/>
        </p:nvSpPr>
        <p:spPr>
          <a:xfrm>
            <a:off x="579001" y="3882509"/>
            <a:ext cx="4380548" cy="1246346"/>
          </a:xfrm>
          <a:prstGeom prst="roundRect">
            <a:avLst>
              <a:gd name="adj" fmla="val 31857"/>
            </a:avLst>
          </a:prstGeom>
          <a:solidFill>
            <a:srgbClr val="AEE4BD"/>
          </a:solidFill>
          <a:ln w="7620">
            <a:solidFill>
              <a:srgbClr val="94CAA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751999" y="4055507"/>
            <a:ext cx="2176701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KI-Erstellung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51999" y="4426744"/>
            <a:ext cx="4034552" cy="529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Gamma ist ideal für schnelle Präsentationen durch fortschrittliche KI-Funktionen.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5124926" y="3882509"/>
            <a:ext cx="4380548" cy="1246346"/>
          </a:xfrm>
          <a:prstGeom prst="roundRect">
            <a:avLst>
              <a:gd name="adj" fmla="val 31857"/>
            </a:avLst>
          </a:prstGeom>
          <a:solidFill>
            <a:srgbClr val="AEE4BD"/>
          </a:solidFill>
          <a:ln w="7620">
            <a:solidFill>
              <a:srgbClr val="94CAA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6"/>
          <p:cNvSpPr/>
          <p:nvPr/>
        </p:nvSpPr>
        <p:spPr>
          <a:xfrm>
            <a:off x="5297924" y="4055507"/>
            <a:ext cx="2176701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Einfache Nutzung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5297924" y="4426744"/>
            <a:ext cx="4034552" cy="529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Perfekt für Einsteiger und alle, die ohne Designkenntnisse Zeit sparen möchten.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9670852" y="3882509"/>
            <a:ext cx="4380548" cy="1246346"/>
          </a:xfrm>
          <a:prstGeom prst="roundRect">
            <a:avLst>
              <a:gd name="adj" fmla="val 31857"/>
            </a:avLst>
          </a:prstGeom>
          <a:solidFill>
            <a:srgbClr val="AEE4BD"/>
          </a:solidFill>
          <a:ln w="7620">
            <a:solidFill>
              <a:srgbClr val="94CAA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9"/>
          <p:cNvSpPr/>
          <p:nvPr/>
        </p:nvSpPr>
        <p:spPr>
          <a:xfrm>
            <a:off x="9843849" y="4055507"/>
            <a:ext cx="2176701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Wichtige Limits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9843849" y="4426744"/>
            <a:ext cx="4034552" cy="529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Berücksichtige Einschränkungen bei Individualisierung und Exportmöglichkeiten.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79001" y="5294233"/>
            <a:ext cx="4380548" cy="1899880"/>
          </a:xfrm>
          <a:prstGeom prst="roundRect">
            <a:avLst>
              <a:gd name="adj" fmla="val 20898"/>
            </a:avLst>
          </a:prstGeom>
          <a:solidFill>
            <a:srgbClr val="AEE4BD"/>
          </a:solidFill>
          <a:ln w="7620">
            <a:solidFill>
              <a:srgbClr val="94CAA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2"/>
          <p:cNvSpPr/>
          <p:nvPr/>
        </p:nvSpPr>
        <p:spPr>
          <a:xfrm>
            <a:off x="751999" y="5467231"/>
            <a:ext cx="2604016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Marken-Anforderungen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751999" y="5838468"/>
            <a:ext cx="4034552" cy="793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Bei strengen Markenrichtlinien könnten spezialisierte Alternativen wie Presentations.AI besser sein.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124926" y="5294233"/>
            <a:ext cx="4380548" cy="1899880"/>
          </a:xfrm>
          <a:prstGeom prst="roundRect">
            <a:avLst>
              <a:gd name="adj" fmla="val 20898"/>
            </a:avLst>
          </a:prstGeom>
          <a:solidFill>
            <a:srgbClr val="AEE4BD"/>
          </a:solidFill>
          <a:ln w="7620">
            <a:solidFill>
              <a:srgbClr val="94CAA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5"/>
          <p:cNvSpPr/>
          <p:nvPr/>
        </p:nvSpPr>
        <p:spPr>
          <a:xfrm>
            <a:off x="5297924" y="5467231"/>
            <a:ext cx="2176701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Großes Potenzial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5297924" y="5838468"/>
            <a:ext cx="4034552" cy="529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Es wird eine kontinuierliche und starke Weiterentwicklung der KI-Funktionen erwartet.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9670852" y="5294233"/>
            <a:ext cx="4380548" cy="1899880"/>
          </a:xfrm>
          <a:prstGeom prst="roundRect">
            <a:avLst>
              <a:gd name="adj" fmla="val 20898"/>
            </a:avLst>
          </a:prstGeom>
          <a:solidFill>
            <a:srgbClr val="E7EEF9"/>
          </a:solidFill>
          <a:ln w="7620">
            <a:solidFill>
              <a:srgbClr val="CDD4D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849" y="5467231"/>
            <a:ext cx="386953" cy="309563"/>
          </a:xfrm>
          <a:prstGeom prst="rect">
            <a:avLst/>
          </a:prstGeom>
        </p:spPr>
      </p:pic>
      <p:sp>
        <p:nvSpPr>
          <p:cNvPr id="22" name="Text 18"/>
          <p:cNvSpPr/>
          <p:nvPr/>
        </p:nvSpPr>
        <p:spPr>
          <a:xfrm>
            <a:off x="9843849" y="5962888"/>
            <a:ext cx="4034552" cy="1058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Gamma ist ein vielversprechendes Tool, das sich stetig weiterentwickelt und besonders im Bereich der schnellen Content-Erstellung seine Stärken ausspielt.</a:t>
            </a:r>
            <a:endParaRPr lang="en-US" sz="1300" dirty="0"/>
          </a:p>
        </p:txBody>
      </p:sp>
      <p:sp>
        <p:nvSpPr>
          <p:cNvPr id="23" name="Text 19"/>
          <p:cNvSpPr/>
          <p:nvPr/>
        </p:nvSpPr>
        <p:spPr>
          <a:xfrm>
            <a:off x="579001" y="7380208"/>
            <a:ext cx="13472398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58400" y="2286000"/>
            <a:ext cx="3657600" cy="3657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58309" y="1416248"/>
            <a:ext cx="485429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Kontaktdaten</a:t>
            </a:r>
            <a:endParaRPr lang="en-US" sz="44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582" y="1443395"/>
            <a:ext cx="658773" cy="65877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8309" y="2589609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Hast du Fragen oder möchtest du mehr erfahren? Wir sind für dich da!</a:t>
            </a:r>
            <a:endParaRPr lang="en-US" sz="1700" dirty="0"/>
          </a:p>
        </p:txBody>
      </p:sp>
      <p:sp>
        <p:nvSpPr>
          <p:cNvPr id="7" name="Text 2"/>
          <p:cNvSpPr/>
          <p:nvPr/>
        </p:nvSpPr>
        <p:spPr>
          <a:xfrm>
            <a:off x="758309" y="339661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E-Mail</a:t>
            </a:r>
            <a:endParaRPr lang="en-US" sz="2200" dirty="0"/>
          </a:p>
        </p:txBody>
      </p:sp>
      <p:sp>
        <p:nvSpPr>
          <p:cNvPr id="8" name="Text 3"/>
          <p:cNvSpPr/>
          <p:nvPr/>
        </p:nvSpPr>
        <p:spPr>
          <a:xfrm>
            <a:off x="758309" y="3969425"/>
            <a:ext cx="35493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u="sng" dirty="0">
                <a:solidFill>
                  <a:srgbClr val="1A2D7A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info@gamma.example.com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758309" y="453270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Website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758309" y="5105519"/>
            <a:ext cx="35493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u="sng" dirty="0">
                <a:solidFill>
                  <a:srgbClr val="1A2D7A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www.gamma.app</a:t>
            </a:r>
            <a:endParaRPr lang="en-US" sz="1700" dirty="0"/>
          </a:p>
        </p:txBody>
      </p:sp>
      <p:sp>
        <p:nvSpPr>
          <p:cNvPr id="11" name="Text 6"/>
          <p:cNvSpPr/>
          <p:nvPr/>
        </p:nvSpPr>
        <p:spPr>
          <a:xfrm>
            <a:off x="4843939" y="339661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Bleib verbunden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4843939" y="3969425"/>
            <a:ext cx="354937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Folge uns auf unseren Kanälen für die neuesten Updates und Tipps.</a:t>
            </a:r>
            <a:endParaRPr lang="en-US" sz="1700" dirty="0"/>
          </a:p>
        </p:txBody>
      </p:sp>
      <p:pic>
        <p:nvPicPr>
          <p:cNvPr id="13" name="Image 3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3939" y="5253276"/>
            <a:ext cx="1390055" cy="595789"/>
          </a:xfrm>
          <a:prstGeom prst="rect">
            <a:avLst/>
          </a:prstGeom>
        </p:spPr>
      </p:pic>
      <p:pic>
        <p:nvPicPr>
          <p:cNvPr id="14" name="Image 4" descr="preencoded.png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2221" y="5253276"/>
            <a:ext cx="1599486" cy="595789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58309" y="6336506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Wir freuen uns darauf, dich bei der Gestaltung beeindruckender Inhalte zu unterstützen.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Benutzerdefiniert</PresentationFormat>
  <Paragraphs>60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Alexandria Semi Bold</vt:lpstr>
      <vt:lpstr>Sora Light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Mareike Vieweger</dc:creator>
  <cp:lastModifiedBy>Mareike Vieweger</cp:lastModifiedBy>
  <cp:revision>2</cp:revision>
  <dcterms:created xsi:type="dcterms:W3CDTF">2025-08-03T13:16:23Z</dcterms:created>
  <dcterms:modified xsi:type="dcterms:W3CDTF">2025-08-03T13:18:11Z</dcterms:modified>
</cp:coreProperties>
</file>