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Alexandria Semi Bold" panose="020B0604020202020204" charset="-78"/>
      <p:regular r:id="rId8"/>
    </p:embeddedFont>
    <p:embeddedFont>
      <p:font typeface="Sora Light" panose="020B0604020202020204" charset="0"/>
      <p:regular r:id="rId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6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189798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Gamma: Eine neue Ära der Präsentationserstellung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652843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Tauchen Sie ein in die Welt von Gamma, einer KI-gestützten Plattform, die die Erstellung von Präsentationen, Dokumenten und Webseiten revolutioniert. Erfahren Sie, wie Gamma funktioniert und welche Vor- und Nachteile es im Vergleich zu herkömmlichen Tools bietet.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015" y="867727"/>
            <a:ext cx="2609136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FUNKTIONSWEISE</a:t>
            </a:r>
            <a:endParaRPr lang="en-US" sz="2050" dirty="0"/>
          </a:p>
        </p:txBody>
      </p:sp>
      <p:sp>
        <p:nvSpPr>
          <p:cNvPr id="3" name="Text 1"/>
          <p:cNvSpPr/>
          <p:nvPr/>
        </p:nvSpPr>
        <p:spPr>
          <a:xfrm>
            <a:off x="694015" y="1391960"/>
            <a:ext cx="11147346" cy="652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Wie Gamma Präsentationen transformiert</a:t>
            </a:r>
            <a:endParaRPr lang="en-US" sz="4100" dirty="0"/>
          </a:p>
        </p:txBody>
      </p:sp>
      <p:sp>
        <p:nvSpPr>
          <p:cNvPr id="4" name="Shape 2"/>
          <p:cNvSpPr/>
          <p:nvPr/>
        </p:nvSpPr>
        <p:spPr>
          <a:xfrm>
            <a:off x="694015" y="2639020"/>
            <a:ext cx="6522006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Shape 3"/>
          <p:cNvSpPr/>
          <p:nvPr/>
        </p:nvSpPr>
        <p:spPr>
          <a:xfrm>
            <a:off x="694015" y="2616160"/>
            <a:ext cx="6522006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3657600" y="2341602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075" y="2490311"/>
            <a:ext cx="237887" cy="29741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15114" y="3134678"/>
            <a:ext cx="3948470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KI-gestützte Inhaltserstellung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915114" y="3579614"/>
            <a:ext cx="6079808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nutzt fortschrittliche KI, um aus einfachem Text in Sekundenschnelle vollständige Präsentationsentwürfe zu generieren – ideal für einen schnellen Start.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414260" y="2639020"/>
            <a:ext cx="6522125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7414260" y="2616160"/>
            <a:ext cx="6522125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2" name="Shape 9"/>
          <p:cNvSpPr/>
          <p:nvPr/>
        </p:nvSpPr>
        <p:spPr>
          <a:xfrm>
            <a:off x="10377845" y="2341602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319" y="2490311"/>
            <a:ext cx="237887" cy="29741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635359" y="3134678"/>
            <a:ext cx="290405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Intuitives Drag &amp; Drop</a:t>
            </a:r>
            <a:endParaRPr lang="en-US" sz="2050" dirty="0"/>
          </a:p>
        </p:txBody>
      </p:sp>
      <p:sp>
        <p:nvSpPr>
          <p:cNvPr id="15" name="Text 11"/>
          <p:cNvSpPr/>
          <p:nvPr/>
        </p:nvSpPr>
        <p:spPr>
          <a:xfrm>
            <a:off x="7635359" y="3579614"/>
            <a:ext cx="6079927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Fügen Sie mühelos dynamische Medien wie GIFs, Videos und interaktive Diagramme hinzu. Die Benutzeroberfläche macht die Gestaltung zum Kinderspiel.</a:t>
            </a:r>
            <a:endParaRPr lang="en-US" sz="1550" dirty="0"/>
          </a:p>
        </p:txBody>
      </p:sp>
      <p:sp>
        <p:nvSpPr>
          <p:cNvPr id="16" name="Shape 12"/>
          <p:cNvSpPr/>
          <p:nvPr/>
        </p:nvSpPr>
        <p:spPr>
          <a:xfrm>
            <a:off x="694015" y="5248275"/>
            <a:ext cx="6522006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Shape 13"/>
          <p:cNvSpPr/>
          <p:nvPr/>
        </p:nvSpPr>
        <p:spPr>
          <a:xfrm>
            <a:off x="694015" y="5225415"/>
            <a:ext cx="6522006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8" name="Shape 14"/>
          <p:cNvSpPr/>
          <p:nvPr/>
        </p:nvSpPr>
        <p:spPr>
          <a:xfrm>
            <a:off x="3657600" y="4950857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075" y="5099566"/>
            <a:ext cx="237887" cy="29741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15114" y="5743932"/>
            <a:ext cx="2816304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Anpassbare Vorlagen</a:t>
            </a:r>
            <a:endParaRPr lang="en-US" sz="2050" dirty="0"/>
          </a:p>
        </p:txBody>
      </p:sp>
      <p:sp>
        <p:nvSpPr>
          <p:cNvPr id="21" name="Text 16"/>
          <p:cNvSpPr/>
          <p:nvPr/>
        </p:nvSpPr>
        <p:spPr>
          <a:xfrm>
            <a:off x="915114" y="6188869"/>
            <a:ext cx="6079808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Wählen Sie aus einer Vielzahl von Vorlagen oder gestalten Sie Ihr gesamtes Dokument mit nur einem Klick neu, um ein frisches, konsistentes Design zu erhalten.</a:t>
            </a:r>
            <a:endParaRPr lang="en-US" sz="1550" dirty="0"/>
          </a:p>
        </p:txBody>
      </p:sp>
      <p:sp>
        <p:nvSpPr>
          <p:cNvPr id="22" name="Shape 17"/>
          <p:cNvSpPr/>
          <p:nvPr/>
        </p:nvSpPr>
        <p:spPr>
          <a:xfrm>
            <a:off x="7414260" y="5248275"/>
            <a:ext cx="6522125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3" name="Shape 18"/>
          <p:cNvSpPr/>
          <p:nvPr/>
        </p:nvSpPr>
        <p:spPr>
          <a:xfrm>
            <a:off x="7414260" y="5225415"/>
            <a:ext cx="6522125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4" name="Shape 19"/>
          <p:cNvSpPr/>
          <p:nvPr/>
        </p:nvSpPr>
        <p:spPr>
          <a:xfrm>
            <a:off x="10377845" y="4950857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319" y="5099566"/>
            <a:ext cx="237887" cy="297418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7635359" y="5743932"/>
            <a:ext cx="3213616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Nahtlose Neugestaltung</a:t>
            </a:r>
            <a:endParaRPr lang="en-US" sz="2050" dirty="0"/>
          </a:p>
        </p:txBody>
      </p:sp>
      <p:sp>
        <p:nvSpPr>
          <p:cNvPr id="27" name="Text 21"/>
          <p:cNvSpPr/>
          <p:nvPr/>
        </p:nvSpPr>
        <p:spPr>
          <a:xfrm>
            <a:off x="7635359" y="6188869"/>
            <a:ext cx="6079927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ermöglicht es, das Layout und Design Ihrer Inhalte jederzeit anzupassen, ohne den Kern Ihrer Botschaft zu verlieren.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0423" y="416838"/>
            <a:ext cx="1994416" cy="249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VORTEILE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530423" y="817602"/>
            <a:ext cx="7607975" cy="498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Die Stärken von Gamma im Überblick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30423" y="1679734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Zeitersparnis: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Schnelle Erstellung ohne umfassende Design- oder Programmierkenntnisse.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530423" y="2217539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Interaktive Inhalte: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Integration von Videos und eingebetteten Medien für dynamische Präsentationen.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530423" y="2755344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Mobile-freundlich: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Präsentationen, die auf jedem Gerät optimal aussehen, plus Echtzeit-Kollaboration.</a:t>
            </a:r>
            <a:endParaRPr lang="en-US" sz="11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724" y="1713905"/>
            <a:ext cx="6599873" cy="659987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30423" y="8654772"/>
            <a:ext cx="1356955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Kosteneffizienz: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Kostenloser Einstieg mit einem Free-Plan; Pro-Plan ab ca. 10 USD/Monat macht es zugänglich. Integrationen mit Tools wie Airtable und Figma erweitern die Funktionalität.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479" y="467082"/>
            <a:ext cx="3945969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NACHTEILE &amp; EINSCHRÄNKUNGEN</a:t>
            </a:r>
            <a:endParaRPr lang="en-US" sz="1750" dirty="0"/>
          </a:p>
        </p:txBody>
      </p:sp>
      <p:sp>
        <p:nvSpPr>
          <p:cNvPr id="3" name="Text 1"/>
          <p:cNvSpPr/>
          <p:nvPr/>
        </p:nvSpPr>
        <p:spPr>
          <a:xfrm>
            <a:off x="594479" y="916186"/>
            <a:ext cx="7966829" cy="558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Wo Gamma an seine Grenzen stößt</a:t>
            </a:r>
            <a:endParaRPr lang="en-US" sz="3500" dirty="0"/>
          </a:p>
        </p:txBody>
      </p:sp>
      <p:sp>
        <p:nvSpPr>
          <p:cNvPr id="4" name="Shape 2"/>
          <p:cNvSpPr/>
          <p:nvPr/>
        </p:nvSpPr>
        <p:spPr>
          <a:xfrm>
            <a:off x="3282672" y="1729502"/>
            <a:ext cx="1344097" cy="992505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3835241" y="2076450"/>
            <a:ext cx="23883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4796552" y="1899285"/>
            <a:ext cx="4228028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Eingeschränkte manuelle Anpassung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796552" y="2280404"/>
            <a:ext cx="5401032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Weniger detaillierte Designkontrolle als bei traditionellen Tools.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711660" y="2712482"/>
            <a:ext cx="9239369" cy="11430"/>
          </a:xfrm>
          <a:prstGeom prst="roundRect">
            <a:avLst>
              <a:gd name="adj" fmla="val 624142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>
            <a:off x="2610683" y="2806898"/>
            <a:ext cx="2688193" cy="992505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3835360" y="3153847"/>
            <a:ext cx="23883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5468660" y="2976682"/>
            <a:ext cx="3180517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Begrenzte Template-Vielfalt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468660" y="3357801"/>
            <a:ext cx="4922758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Designs können sich wiederholen; oft nur Farbvariationen.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383768" y="3789878"/>
            <a:ext cx="8567261" cy="11430"/>
          </a:xfrm>
          <a:prstGeom prst="roundRect">
            <a:avLst>
              <a:gd name="adj" fmla="val 624142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1938576" y="3884295"/>
            <a:ext cx="4032409" cy="992505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3835360" y="4231243"/>
            <a:ext cx="23883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6140768" y="4054078"/>
            <a:ext cx="2887742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Kompatibilitätsprobleme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140768" y="4435197"/>
            <a:ext cx="4612243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Direkter Export zu Google Slides nicht immer möglich.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6055876" y="4867275"/>
            <a:ext cx="7895153" cy="11430"/>
          </a:xfrm>
          <a:prstGeom prst="roundRect">
            <a:avLst>
              <a:gd name="adj" fmla="val 624142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Shape 17"/>
          <p:cNvSpPr/>
          <p:nvPr/>
        </p:nvSpPr>
        <p:spPr>
          <a:xfrm>
            <a:off x="1266468" y="4961692"/>
            <a:ext cx="5376505" cy="992505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18"/>
          <p:cNvSpPr/>
          <p:nvPr/>
        </p:nvSpPr>
        <p:spPr>
          <a:xfrm>
            <a:off x="3835241" y="5308640"/>
            <a:ext cx="23883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6812756" y="5131475"/>
            <a:ext cx="2979896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KI-Funktionen rudimentär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6812756" y="5512594"/>
            <a:ext cx="4128492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KI ist eher ein Zusatz, nicht das zentrale Merkmal.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6727865" y="5944672"/>
            <a:ext cx="7223165" cy="11430"/>
          </a:xfrm>
          <a:prstGeom prst="roundRect">
            <a:avLst>
              <a:gd name="adj" fmla="val 624142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4" name="Shape 22"/>
          <p:cNvSpPr/>
          <p:nvPr/>
        </p:nvSpPr>
        <p:spPr>
          <a:xfrm>
            <a:off x="594479" y="6039088"/>
            <a:ext cx="6720721" cy="992505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3"/>
          <p:cNvSpPr/>
          <p:nvPr/>
        </p:nvSpPr>
        <p:spPr>
          <a:xfrm>
            <a:off x="3835360" y="6386036"/>
            <a:ext cx="23883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5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7484983" y="6208871"/>
            <a:ext cx="2234922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Steile Lernkurve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7484983" y="6589990"/>
            <a:ext cx="4076343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Komplexe Benutzeroberfläche mit vielen Menüs.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94479" y="7222569"/>
            <a:ext cx="13441442" cy="543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Diese Punkte sind wichtig, um zu beurteilen, ob Gamma für Ihre spezifischen Anforderungen das richtige Tool ist. Für tiefgreifende Markenintegrationen sind oft spezialisierte Lösungen besser geeignet.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0423" y="416838"/>
            <a:ext cx="1994416" cy="249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FAZIT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530423" y="817602"/>
            <a:ext cx="8494871" cy="498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Gamma: Eine Empfehlung für die Zukunft</a:t>
            </a:r>
            <a:endParaRPr lang="en-US" sz="3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3" y="1713905"/>
            <a:ext cx="6599873" cy="659987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07724" y="1679734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Innovatives Tool: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Gamma ist ideal für schnelle, KI-gestützte Präsentationserstellung.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7507724" y="2217539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Ideal für Einsteiger: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Perfekt für Nutzer ohne Designkenntnisse, die Zeit sparen möchten.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7507724" y="2755344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Einschränkungen: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Berücksichtigen Sie Limitierungen bei Individualisierung und Export.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7507724" y="3293150"/>
            <a:ext cx="6599873" cy="484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Professionelle Nutzung: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Für markenkonforme Präsentationen Alternativen wie Presentations.AI prüfen.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7507724" y="3830955"/>
            <a:ext cx="6599873" cy="242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Zukunftspotenzial:</a:t>
            </a: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Starke Weiterentwicklung der KI-Funktionen erwartet.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30423" y="8654772"/>
            <a:ext cx="13569553" cy="242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ist ein vielversprechendes Tool, das sich stetig weiterentwickelt und besonders im Bereich der schnellen Content-Erstellung seine Stärken ausspielt.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Benutzerdefiniert</PresentationFormat>
  <Paragraphs>49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Alexandria Semi Bold</vt:lpstr>
      <vt:lpstr>Sora Light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Mareike Vieweger</dc:creator>
  <cp:lastModifiedBy>Mareike Vieweger</cp:lastModifiedBy>
  <cp:revision>1</cp:revision>
  <dcterms:created xsi:type="dcterms:W3CDTF">2025-08-03T13:20:12Z</dcterms:created>
  <dcterms:modified xsi:type="dcterms:W3CDTF">2025-08-03T13:21:16Z</dcterms:modified>
</cp:coreProperties>
</file>